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0" r:id="rId1"/>
    <p:sldMasterId id="2147484049" r:id="rId2"/>
    <p:sldMasterId id="2147483848" r:id="rId3"/>
    <p:sldMasterId id="2147484062" r:id="rId4"/>
    <p:sldMasterId id="2147484092" r:id="rId5"/>
    <p:sldMasterId id="2147484096" r:id="rId6"/>
    <p:sldMasterId id="2147484099" r:id="rId7"/>
    <p:sldMasterId id="2147484104" r:id="rId8"/>
    <p:sldMasterId id="2147484106" r:id="rId9"/>
    <p:sldMasterId id="2147484108" r:id="rId10"/>
  </p:sldMasterIdLst>
  <p:notesMasterIdLst>
    <p:notesMasterId r:id="rId28"/>
  </p:notesMasterIdLst>
  <p:handoutMasterIdLst>
    <p:handoutMasterId r:id="rId29"/>
  </p:handoutMasterIdLst>
  <p:sldIdLst>
    <p:sldId id="823" r:id="rId11"/>
    <p:sldId id="1029" r:id="rId12"/>
    <p:sldId id="1010" r:id="rId13"/>
    <p:sldId id="1024" r:id="rId14"/>
    <p:sldId id="1023" r:id="rId15"/>
    <p:sldId id="1025" r:id="rId16"/>
    <p:sldId id="1020" r:id="rId17"/>
    <p:sldId id="1026" r:id="rId18"/>
    <p:sldId id="1021" r:id="rId19"/>
    <p:sldId id="1027" r:id="rId20"/>
    <p:sldId id="1030" r:id="rId21"/>
    <p:sldId id="1031" r:id="rId22"/>
    <p:sldId id="1032" r:id="rId23"/>
    <p:sldId id="1033" r:id="rId24"/>
    <p:sldId id="1034" r:id="rId25"/>
    <p:sldId id="1035" r:id="rId26"/>
    <p:sldId id="824" r:id="rId27"/>
  </p:sldIdLst>
  <p:sldSz cx="9144000" cy="5143500" type="screen16x9"/>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6648" algn="l" rtl="0" fontAlgn="base">
      <a:spcBef>
        <a:spcPct val="0"/>
      </a:spcBef>
      <a:spcAft>
        <a:spcPct val="0"/>
      </a:spcAft>
      <a:defRPr kern="1200">
        <a:solidFill>
          <a:schemeClr val="tx1"/>
        </a:solidFill>
        <a:latin typeface="Calibri" pitchFamily="34" charset="0"/>
        <a:ea typeface="宋体" pitchFamily="2" charset="-122"/>
        <a:cs typeface="+mn-cs"/>
      </a:defRPr>
    </a:lvl2pPr>
    <a:lvl3pPr marL="913280" algn="l" rtl="0" fontAlgn="base">
      <a:spcBef>
        <a:spcPct val="0"/>
      </a:spcBef>
      <a:spcAft>
        <a:spcPct val="0"/>
      </a:spcAft>
      <a:defRPr kern="1200">
        <a:solidFill>
          <a:schemeClr val="tx1"/>
        </a:solidFill>
        <a:latin typeface="Calibri" pitchFamily="34" charset="0"/>
        <a:ea typeface="宋体" pitchFamily="2" charset="-122"/>
        <a:cs typeface="+mn-cs"/>
      </a:defRPr>
    </a:lvl3pPr>
    <a:lvl4pPr marL="1369918" algn="l" rtl="0" fontAlgn="base">
      <a:spcBef>
        <a:spcPct val="0"/>
      </a:spcBef>
      <a:spcAft>
        <a:spcPct val="0"/>
      </a:spcAft>
      <a:defRPr kern="1200">
        <a:solidFill>
          <a:schemeClr val="tx1"/>
        </a:solidFill>
        <a:latin typeface="Calibri" pitchFamily="34" charset="0"/>
        <a:ea typeface="宋体" pitchFamily="2" charset="-122"/>
        <a:cs typeface="+mn-cs"/>
      </a:defRPr>
    </a:lvl4pPr>
    <a:lvl5pPr marL="1826558" algn="l" rtl="0" fontAlgn="base">
      <a:spcBef>
        <a:spcPct val="0"/>
      </a:spcBef>
      <a:spcAft>
        <a:spcPct val="0"/>
      </a:spcAft>
      <a:defRPr kern="1200">
        <a:solidFill>
          <a:schemeClr val="tx1"/>
        </a:solidFill>
        <a:latin typeface="Calibri" pitchFamily="34" charset="0"/>
        <a:ea typeface="宋体" pitchFamily="2" charset="-122"/>
        <a:cs typeface="+mn-cs"/>
      </a:defRPr>
    </a:lvl5pPr>
    <a:lvl6pPr marL="2283193" algn="l" defTabSz="913280" rtl="0" eaLnBrk="1" latinLnBrk="0" hangingPunct="1">
      <a:defRPr kern="1200">
        <a:solidFill>
          <a:schemeClr val="tx1"/>
        </a:solidFill>
        <a:latin typeface="Calibri" pitchFamily="34" charset="0"/>
        <a:ea typeface="宋体" pitchFamily="2" charset="-122"/>
        <a:cs typeface="+mn-cs"/>
      </a:defRPr>
    </a:lvl6pPr>
    <a:lvl7pPr marL="2739838" algn="l" defTabSz="913280" rtl="0" eaLnBrk="1" latinLnBrk="0" hangingPunct="1">
      <a:defRPr kern="1200">
        <a:solidFill>
          <a:schemeClr val="tx1"/>
        </a:solidFill>
        <a:latin typeface="Calibri" pitchFamily="34" charset="0"/>
        <a:ea typeface="宋体" pitchFamily="2" charset="-122"/>
        <a:cs typeface="+mn-cs"/>
      </a:defRPr>
    </a:lvl7pPr>
    <a:lvl8pPr marL="3196484" algn="l" defTabSz="913280" rtl="0" eaLnBrk="1" latinLnBrk="0" hangingPunct="1">
      <a:defRPr kern="1200">
        <a:solidFill>
          <a:schemeClr val="tx1"/>
        </a:solidFill>
        <a:latin typeface="Calibri" pitchFamily="34" charset="0"/>
        <a:ea typeface="宋体" pitchFamily="2" charset="-122"/>
        <a:cs typeface="+mn-cs"/>
      </a:defRPr>
    </a:lvl8pPr>
    <a:lvl9pPr marL="3653119" algn="l" defTabSz="91328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327">
          <p15:clr>
            <a:srgbClr val="A4A3A4"/>
          </p15:clr>
        </p15:guide>
        <p15:guide id="2" orient="horz" pos="464">
          <p15:clr>
            <a:srgbClr val="A4A3A4"/>
          </p15:clr>
        </p15:guide>
        <p15:guide id="3" orient="horz" pos="634">
          <p15:clr>
            <a:srgbClr val="A4A3A4"/>
          </p15:clr>
        </p15:guide>
        <p15:guide id="4" orient="horz" pos="2130">
          <p15:clr>
            <a:srgbClr val="A4A3A4"/>
          </p15:clr>
        </p15:guide>
        <p15:guide id="5" orient="horz" pos="3015">
          <p15:clr>
            <a:srgbClr val="A4A3A4"/>
          </p15:clr>
        </p15:guide>
        <p15:guide id="6" pos="5284">
          <p15:clr>
            <a:srgbClr val="A4A3A4"/>
          </p15:clr>
        </p15:guide>
        <p15:guide id="7" pos="476">
          <p15:clr>
            <a:srgbClr val="A4A3A4"/>
          </p15:clr>
        </p15:guide>
        <p15:guide id="8" orient="horz" pos="486">
          <p15:clr>
            <a:srgbClr val="A4A3A4"/>
          </p15:clr>
        </p15:guide>
        <p15:guide id="9" pos="2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B4643"/>
    <a:srgbClr val="F2B800"/>
    <a:srgbClr val="00C85A"/>
    <a:srgbClr val="725892"/>
    <a:srgbClr val="00A1DA"/>
    <a:srgbClr val="BCEAFB"/>
    <a:srgbClr val="FEF1E6"/>
    <a:srgbClr val="EAEAEA"/>
    <a:srgbClr val="E4E4E4"/>
    <a:srgbClr val="E4E1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89389" autoAdjust="0"/>
  </p:normalViewPr>
  <p:slideViewPr>
    <p:cSldViewPr showGuides="1">
      <p:cViewPr varScale="1">
        <p:scale>
          <a:sx n="137" d="100"/>
          <a:sy n="137" d="100"/>
        </p:scale>
        <p:origin x="714" y="114"/>
      </p:cViewPr>
      <p:guideLst>
        <p:guide orient="horz" pos="327"/>
        <p:guide orient="horz" pos="464"/>
        <p:guide orient="horz" pos="634"/>
        <p:guide orient="horz" pos="2130"/>
        <p:guide orient="horz" pos="3015"/>
        <p:guide pos="5284"/>
        <p:guide pos="476"/>
        <p:guide orient="horz" pos="486"/>
        <p:guide pos="20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70" d="100"/>
          <a:sy n="70" d="100"/>
        </p:scale>
        <p:origin x="-16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tags" Target="tags/tag1.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lvl1pPr eaLnBrk="0" hangingPunct="0">
              <a:defRPr sz="12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lvl1pPr algn="r" eaLnBrk="0" hangingPunct="0">
              <a:defRPr sz="1200">
                <a:ea typeface="宋体" pitchFamily="2" charset="-122"/>
              </a:defRPr>
            </a:lvl1pPr>
          </a:lstStyle>
          <a:p>
            <a:pPr>
              <a:defRPr/>
            </a:pPr>
            <a:fld id="{FD6B2986-D06E-4F3C-B19C-CC0A0E2B9416}" type="datetimeFigureOut">
              <a:rPr lang="zh-CN" altLang="en-US"/>
              <a:pPr>
                <a:defRPr/>
              </a:pPr>
              <a:t>2020/6/22</a:t>
            </a:fld>
            <a:endParaRPr lang="en-US" altLang="zh-CN"/>
          </a:p>
        </p:txBody>
      </p:sp>
      <p:sp>
        <p:nvSpPr>
          <p:cNvPr id="2273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lvl1pPr eaLnBrk="0" hangingPunct="0">
              <a:defRPr sz="1200">
                <a:ea typeface="宋体" pitchFamily="2" charset="-122"/>
              </a:defRPr>
            </a:lvl1pPr>
          </a:lstStyle>
          <a:p>
            <a:pPr>
              <a:defRPr/>
            </a:pPr>
            <a:endParaRPr lang="en-US" altLang="zh-CN"/>
          </a:p>
        </p:txBody>
      </p:sp>
      <p:sp>
        <p:nvSpPr>
          <p:cNvPr id="2273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lvl1pPr algn="r" eaLnBrk="0" hangingPunct="0">
              <a:defRPr sz="1200">
                <a:ea typeface="宋体" pitchFamily="2" charset="-122"/>
              </a:defRPr>
            </a:lvl1pPr>
          </a:lstStyle>
          <a:p>
            <a:pPr>
              <a:defRPr/>
            </a:pPr>
            <a:fld id="{4B569440-9C1A-4A13-B530-46C3A9E17375}" type="slidenum">
              <a:rPr lang="zh-CN" altLang="en-US"/>
              <a:pPr>
                <a:defRPr/>
              </a:pPr>
              <a:t>‹#›</a:t>
            </a:fld>
            <a:endParaRPr lang="en-US" altLang="zh-CN"/>
          </a:p>
        </p:txBody>
      </p:sp>
    </p:spTree>
    <p:extLst>
      <p:ext uri="{BB962C8B-B14F-4D97-AF65-F5344CB8AC3E}">
        <p14:creationId xmlns:p14="http://schemas.microsoft.com/office/powerpoint/2010/main" val="94173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defPPr/>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defPPr/>
            <a:lvl1pPr algn="r">
              <a:defRPr sz="1200"/>
            </a:lvl1pPr>
          </a:lstStyle>
          <a:p>
            <a:fld id="{1A659731-6684-4825-A8B9-E8270E283B80}" type="datetimeFigureOut">
              <a:rPr lang="zh-CN" altLang="en-US" smtClean="0"/>
              <a:pPr/>
              <a:t>2020/6/22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lvl1pPr algn="r">
              <a:defRPr sz="1200"/>
            </a:lvl1pPr>
          </a:lstStyle>
          <a:p>
            <a:fld id="{681A6BEA-B9D8-4FD0-A584-1A7DE0A67F9A}" type="slidenum">
              <a:rPr lang="zh-CN" altLang="en-US" smtClean="0"/>
              <a:pPr/>
              <a:t>‹#›</a:t>
            </a:fld>
            <a:endParaRPr lang="zh-CN" altLang="en-US"/>
          </a:p>
        </p:txBody>
      </p:sp>
    </p:spTree>
    <p:extLst>
      <p:ext uri="{BB962C8B-B14F-4D97-AF65-F5344CB8AC3E}">
        <p14:creationId xmlns:p14="http://schemas.microsoft.com/office/powerpoint/2010/main" val="1898664664"/>
      </p:ext>
    </p:extLst>
  </p:cSld>
  <p:clrMap bg1="lt1" tx1="dk1" bg2="lt2" tx2="dk2" accent1="accent1" accent2="accent2" accent3="accent3" accent4="accent4" accent5="accent5" accent6="accent6" hlink="hlink" folHlink="folHlink"/>
  <p:notesStyle>
    <a:defPPr/>
    <a:lvl1pPr marL="0" algn="l" defTabSz="913280" rtl="0" eaLnBrk="1" latinLnBrk="0" hangingPunct="1">
      <a:defRPr sz="1200" kern="1200">
        <a:solidFill>
          <a:schemeClr val="tx1"/>
        </a:solidFill>
        <a:latin typeface="+mn-lt"/>
        <a:ea typeface="+mn-ea"/>
        <a:cs typeface="+mn-cs"/>
      </a:defRPr>
    </a:lvl1pPr>
    <a:lvl2pPr marL="456648" algn="l" defTabSz="913280" rtl="0" eaLnBrk="1" latinLnBrk="0" hangingPunct="1">
      <a:defRPr sz="1200" kern="1200">
        <a:solidFill>
          <a:schemeClr val="tx1"/>
        </a:solidFill>
        <a:latin typeface="+mn-lt"/>
        <a:ea typeface="+mn-ea"/>
        <a:cs typeface="+mn-cs"/>
      </a:defRPr>
    </a:lvl2pPr>
    <a:lvl3pPr marL="913280" algn="l" defTabSz="913280" rtl="0" eaLnBrk="1" latinLnBrk="0" hangingPunct="1">
      <a:defRPr sz="1200" kern="1200">
        <a:solidFill>
          <a:schemeClr val="tx1"/>
        </a:solidFill>
        <a:latin typeface="+mn-lt"/>
        <a:ea typeface="+mn-ea"/>
        <a:cs typeface="+mn-cs"/>
      </a:defRPr>
    </a:lvl3pPr>
    <a:lvl4pPr marL="1369918" algn="l" defTabSz="913280" rtl="0" eaLnBrk="1" latinLnBrk="0" hangingPunct="1">
      <a:defRPr sz="1200" kern="1200">
        <a:solidFill>
          <a:schemeClr val="tx1"/>
        </a:solidFill>
        <a:latin typeface="+mn-lt"/>
        <a:ea typeface="+mn-ea"/>
        <a:cs typeface="+mn-cs"/>
      </a:defRPr>
    </a:lvl4pPr>
    <a:lvl5pPr marL="1826558" algn="l" defTabSz="913280" rtl="0" eaLnBrk="1" latinLnBrk="0" hangingPunct="1">
      <a:defRPr sz="1200" kern="1200">
        <a:solidFill>
          <a:schemeClr val="tx1"/>
        </a:solidFill>
        <a:latin typeface="+mn-lt"/>
        <a:ea typeface="+mn-ea"/>
        <a:cs typeface="+mn-cs"/>
      </a:defRPr>
    </a:lvl5pPr>
    <a:lvl6pPr marL="2283193" algn="l" defTabSz="913280" rtl="0" eaLnBrk="1" latinLnBrk="0" hangingPunct="1">
      <a:defRPr sz="1200" kern="1200">
        <a:solidFill>
          <a:schemeClr val="tx1"/>
        </a:solidFill>
        <a:latin typeface="+mn-lt"/>
        <a:ea typeface="+mn-ea"/>
        <a:cs typeface="+mn-cs"/>
      </a:defRPr>
    </a:lvl6pPr>
    <a:lvl7pPr marL="2739838" algn="l" defTabSz="913280" rtl="0" eaLnBrk="1" latinLnBrk="0" hangingPunct="1">
      <a:defRPr sz="1200" kern="1200">
        <a:solidFill>
          <a:schemeClr val="tx1"/>
        </a:solidFill>
        <a:latin typeface="+mn-lt"/>
        <a:ea typeface="+mn-ea"/>
        <a:cs typeface="+mn-cs"/>
      </a:defRPr>
    </a:lvl7pPr>
    <a:lvl8pPr marL="3196484" algn="l" defTabSz="913280" rtl="0" eaLnBrk="1" latinLnBrk="0" hangingPunct="1">
      <a:defRPr sz="1200" kern="1200">
        <a:solidFill>
          <a:schemeClr val="tx1"/>
        </a:solidFill>
        <a:latin typeface="+mn-lt"/>
        <a:ea typeface="+mn-ea"/>
        <a:cs typeface="+mn-cs"/>
      </a:defRPr>
    </a:lvl8pPr>
    <a:lvl9pPr marL="3653119" algn="l" defTabSz="9132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10"/>
          </p:nvPr>
        </p:nvSpPr>
        <p:spPr/>
        <p:txBody>
          <a:bodyPr/>
          <a:lstStyle>
            <a:defPPr/>
          </a:lstStyle>
          <a:p>
            <a:fld id="{681A6BEA-B9D8-4FD0-A584-1A7DE0A67F9A}" type="slidenum">
              <a:rPr lang="zh-CN" altLang="en-US" smtClean="0"/>
              <a:pPr/>
              <a:t>1</a:t>
            </a:fld>
            <a:endParaRPr lang="zh-CN" altLang="en-US"/>
          </a:p>
        </p:txBody>
      </p:sp>
    </p:spTree>
    <p:extLst>
      <p:ext uri="{BB962C8B-B14F-4D97-AF65-F5344CB8AC3E}">
        <p14:creationId xmlns:p14="http://schemas.microsoft.com/office/powerpoint/2010/main" val="3171839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r>
              <a:rPr lang="en-US" altLang="zh-CN" baseline="0" dirty="0" smtClean="0"/>
              <a:t>Satisfy as many requests as possible (maximize profit) while using as less servers as possible (</a:t>
            </a:r>
            <a:r>
              <a:rPr lang="en-US" altLang="zh-CN" baseline="0" smtClean="0"/>
              <a:t>minimize infrastructure costs)</a:t>
            </a:r>
            <a:endParaRPr lang="en-US" altLang="zh-CN" baseline="0" dirty="0" smtClean="0"/>
          </a:p>
        </p:txBody>
      </p:sp>
      <p:sp>
        <p:nvSpPr>
          <p:cNvPr id="4" name="灯片编号占位符 3"/>
          <p:cNvSpPr>
            <a:spLocks noGrp="1"/>
          </p:cNvSpPr>
          <p:nvPr>
            <p:ph type="sldNum" sz="quarter" idx="10"/>
          </p:nvPr>
        </p:nvSpPr>
        <p:spPr/>
        <p:txBody>
          <a:bodyPr/>
          <a:lstStyle>
            <a:defPPr/>
          </a:lstStyle>
          <a:p>
            <a:fld id="{681A6BEA-B9D8-4FD0-A584-1A7DE0A67F9A}" type="slidenum">
              <a:rPr lang="zh-CN" altLang="en-US" smtClean="0"/>
              <a:pPr/>
              <a:t>3</a:t>
            </a:fld>
            <a:endParaRPr lang="zh-CN" altLang="en-US"/>
          </a:p>
        </p:txBody>
      </p:sp>
    </p:spTree>
    <p:extLst>
      <p:ext uri="{BB962C8B-B14F-4D97-AF65-F5344CB8AC3E}">
        <p14:creationId xmlns:p14="http://schemas.microsoft.com/office/powerpoint/2010/main" val="1834289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A6BEA-B9D8-4FD0-A584-1A7DE0A67F9A}" type="slidenum">
              <a:rPr lang="zh-CN" altLang="en-US" smtClean="0"/>
              <a:pPr/>
              <a:t>9</a:t>
            </a:fld>
            <a:endParaRPr lang="zh-CN" altLang="en-US"/>
          </a:p>
        </p:txBody>
      </p:sp>
    </p:spTree>
    <p:extLst>
      <p:ext uri="{BB962C8B-B14F-4D97-AF65-F5344CB8AC3E}">
        <p14:creationId xmlns:p14="http://schemas.microsoft.com/office/powerpoint/2010/main" val="2768726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pPr marL="0" marR="0" lvl="0" indent="0" algn="l" defTabSz="913280" rtl="0" eaLnBrk="1" fontAlgn="auto" latinLnBrk="0" hangingPunct="1">
              <a:lnSpc>
                <a:spcPct val="100000"/>
              </a:lnSpc>
              <a:spcBef>
                <a:spcPct val="0"/>
              </a:spcBef>
              <a:spcAft>
                <a:spcPct val="0"/>
              </a:spcAft>
              <a:buClrTx/>
              <a:buSzTx/>
              <a:buFontTx/>
              <a:buNone/>
              <a:defRPr/>
            </a:pPr>
            <a:endParaRPr lang="en-US" altLang="zh-CN" dirty="0" smtClean="0"/>
          </a:p>
        </p:txBody>
      </p:sp>
      <p:sp>
        <p:nvSpPr>
          <p:cNvPr id="4" name="灯片编号占位符 3"/>
          <p:cNvSpPr>
            <a:spLocks noGrp="1"/>
          </p:cNvSpPr>
          <p:nvPr>
            <p:ph type="sldNum" sz="quarter" idx="10"/>
          </p:nvPr>
        </p:nvSpPr>
        <p:spPr/>
        <p:txBody>
          <a:bodyPr/>
          <a:lstStyle>
            <a:defPPr/>
          </a:lstStyle>
          <a:p>
            <a:fld id="{681A6BEA-B9D8-4FD0-A584-1A7DE0A67F9A}" type="slidenum">
              <a:rPr lang="zh-CN" altLang="en-US" smtClean="0"/>
              <a:pPr/>
              <a:t>12</a:t>
            </a:fld>
            <a:endParaRPr lang="zh-CN" altLang="en-US"/>
          </a:p>
        </p:txBody>
      </p:sp>
    </p:spTree>
    <p:extLst>
      <p:ext uri="{BB962C8B-B14F-4D97-AF65-F5344CB8AC3E}">
        <p14:creationId xmlns:p14="http://schemas.microsoft.com/office/powerpoint/2010/main" val="1426129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pPr marL="0" marR="0" lvl="0" indent="0" algn="l" defTabSz="913280" rtl="0" eaLnBrk="1" fontAlgn="auto" latinLnBrk="0" hangingPunct="1">
              <a:lnSpc>
                <a:spcPct val="100000"/>
              </a:lnSpc>
              <a:spcBef>
                <a:spcPct val="0"/>
              </a:spcBef>
              <a:spcAft>
                <a:spcPct val="0"/>
              </a:spcAft>
              <a:buClrTx/>
              <a:buSzTx/>
              <a:buFontTx/>
              <a:buNone/>
              <a:defRPr/>
            </a:pPr>
            <a:endParaRPr lang="en-US" altLang="zh-CN" dirty="0" smtClean="0"/>
          </a:p>
        </p:txBody>
      </p:sp>
      <p:sp>
        <p:nvSpPr>
          <p:cNvPr id="4" name="灯片编号占位符 3"/>
          <p:cNvSpPr>
            <a:spLocks noGrp="1"/>
          </p:cNvSpPr>
          <p:nvPr>
            <p:ph type="sldNum" sz="quarter" idx="10"/>
          </p:nvPr>
        </p:nvSpPr>
        <p:spPr/>
        <p:txBody>
          <a:bodyPr/>
          <a:lstStyle>
            <a:defPPr/>
          </a:lstStyle>
          <a:p>
            <a:fld id="{681A6BEA-B9D8-4FD0-A584-1A7DE0A67F9A}" type="slidenum">
              <a:rPr lang="zh-CN" altLang="en-US" smtClean="0"/>
              <a:pPr/>
              <a:t>13</a:t>
            </a:fld>
            <a:endParaRPr lang="zh-CN" altLang="en-US"/>
          </a:p>
        </p:txBody>
      </p:sp>
    </p:spTree>
    <p:extLst>
      <p:ext uri="{BB962C8B-B14F-4D97-AF65-F5344CB8AC3E}">
        <p14:creationId xmlns:p14="http://schemas.microsoft.com/office/powerpoint/2010/main" val="3058796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pPr marL="0" marR="0" lvl="0" indent="0" algn="l" defTabSz="913280" rtl="0" eaLnBrk="1" fontAlgn="auto" latinLnBrk="0" hangingPunct="1">
              <a:lnSpc>
                <a:spcPct val="100000"/>
              </a:lnSpc>
              <a:spcBef>
                <a:spcPct val="0"/>
              </a:spcBef>
              <a:spcAft>
                <a:spcPct val="0"/>
              </a:spcAft>
              <a:buClrTx/>
              <a:buSzTx/>
              <a:buFontTx/>
              <a:buNone/>
              <a:defRPr/>
            </a:pPr>
            <a:endParaRPr lang="en-US" altLang="zh-CN" dirty="0" smtClean="0"/>
          </a:p>
        </p:txBody>
      </p:sp>
      <p:sp>
        <p:nvSpPr>
          <p:cNvPr id="4" name="灯片编号占位符 3"/>
          <p:cNvSpPr>
            <a:spLocks noGrp="1"/>
          </p:cNvSpPr>
          <p:nvPr>
            <p:ph type="sldNum" sz="quarter" idx="10"/>
          </p:nvPr>
        </p:nvSpPr>
        <p:spPr/>
        <p:txBody>
          <a:bodyPr/>
          <a:lstStyle>
            <a:defPPr/>
          </a:lstStyle>
          <a:p>
            <a:fld id="{681A6BEA-B9D8-4FD0-A584-1A7DE0A67F9A}" type="slidenum">
              <a:rPr lang="zh-CN" altLang="en-US" smtClean="0"/>
              <a:pPr/>
              <a:t>14</a:t>
            </a:fld>
            <a:endParaRPr lang="zh-CN" altLang="en-US"/>
          </a:p>
        </p:txBody>
      </p:sp>
    </p:spTree>
    <p:extLst>
      <p:ext uri="{BB962C8B-B14F-4D97-AF65-F5344CB8AC3E}">
        <p14:creationId xmlns:p14="http://schemas.microsoft.com/office/powerpoint/2010/main" val="2127796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pPr marL="0" marR="0" lvl="0" indent="0" algn="l" defTabSz="913280" rtl="0" eaLnBrk="1" fontAlgn="auto" latinLnBrk="0" hangingPunct="1">
              <a:lnSpc>
                <a:spcPct val="100000"/>
              </a:lnSpc>
              <a:spcBef>
                <a:spcPct val="0"/>
              </a:spcBef>
              <a:spcAft>
                <a:spcPct val="0"/>
              </a:spcAft>
              <a:buClrTx/>
              <a:buSzTx/>
              <a:buFontTx/>
              <a:buNone/>
              <a:defRPr/>
            </a:pPr>
            <a:r>
              <a:rPr lang="zh-CN" altLang="en-US" dirty="0" smtClean="0"/>
              <a:t>In scenario 2, the first failure is caused by the sold-out waterline of large specifications.</a:t>
            </a:r>
            <a:endParaRPr lang="en-US" altLang="zh-CN" dirty="0" smtClean="0"/>
          </a:p>
          <a:p>
            <a:pPr marL="0" marR="0" lvl="0" indent="0" algn="l" defTabSz="913280" rtl="0" eaLnBrk="1" fontAlgn="auto" latinLnBrk="0" hangingPunct="1">
              <a:lnSpc>
                <a:spcPct val="100000"/>
              </a:lnSpc>
              <a:spcBef>
                <a:spcPct val="0"/>
              </a:spcBef>
              <a:spcAft>
                <a:spcPct val="0"/>
              </a:spcAft>
              <a:buClrTx/>
              <a:buSzTx/>
              <a:buFontTx/>
              <a:buNone/>
              <a:defRPr/>
            </a:pPr>
            <a:r>
              <a:rPr lang="zh-CN" altLang="en-US" dirty="0" smtClean="0"/>
              <a:t>If a VM with 16 vCPUs and 32 GB memory cannot be provisioned, the VM can continue to be provisioned until the CPU usage and memory usage are both lower than 16 and 32, respectively.</a:t>
            </a:r>
            <a:endParaRPr lang="en-US" altLang="zh-CN" dirty="0" smtClean="0"/>
          </a:p>
        </p:txBody>
      </p:sp>
      <p:sp>
        <p:nvSpPr>
          <p:cNvPr id="4" name="灯片编号占位符 3"/>
          <p:cNvSpPr>
            <a:spLocks noGrp="1"/>
          </p:cNvSpPr>
          <p:nvPr>
            <p:ph type="sldNum" sz="quarter" idx="10"/>
          </p:nvPr>
        </p:nvSpPr>
        <p:spPr/>
        <p:txBody>
          <a:bodyPr/>
          <a:lstStyle>
            <a:defPPr/>
          </a:lstStyle>
          <a:p>
            <a:fld id="{681A6BEA-B9D8-4FD0-A584-1A7DE0A67F9A}" type="slidenum">
              <a:rPr lang="zh-CN" altLang="en-US" smtClean="0"/>
              <a:pPr/>
              <a:t>15</a:t>
            </a:fld>
            <a:endParaRPr lang="zh-CN" altLang="en-US"/>
          </a:p>
        </p:txBody>
      </p:sp>
    </p:spTree>
    <p:extLst>
      <p:ext uri="{BB962C8B-B14F-4D97-AF65-F5344CB8AC3E}">
        <p14:creationId xmlns:p14="http://schemas.microsoft.com/office/powerpoint/2010/main" val="3908361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r>
              <a:rPr lang="en-US" altLang="zh-CN" dirty="0" smtClean="0"/>
              <a:t>The proportion of 16U is high, which is likely to generate fragments. The proportion is about 30%.</a:t>
            </a:r>
          </a:p>
          <a:p>
            <a:r>
              <a:rPr lang="zh-CN" altLang="en-US" dirty="0" smtClean="0"/>
              <a:t>The scenario is used to optimize the capacity expansion watermark.</a:t>
            </a:r>
            <a:endParaRPr lang="en-US" altLang="zh-CN" dirty="0" smtClean="0"/>
          </a:p>
        </p:txBody>
      </p:sp>
      <p:sp>
        <p:nvSpPr>
          <p:cNvPr id="4" name="灯片编号占位符 3"/>
          <p:cNvSpPr>
            <a:spLocks noGrp="1"/>
          </p:cNvSpPr>
          <p:nvPr>
            <p:ph type="sldNum" sz="quarter" idx="10"/>
          </p:nvPr>
        </p:nvSpPr>
        <p:spPr/>
        <p:txBody>
          <a:bodyPr/>
          <a:lstStyle>
            <a:defPPr/>
          </a:lstStyle>
          <a:p>
            <a:fld id="{681A6BEA-B9D8-4FD0-A584-1A7DE0A67F9A}" type="slidenum">
              <a:rPr lang="zh-CN" altLang="en-US" smtClean="0"/>
              <a:pPr/>
              <a:t>16</a:t>
            </a:fld>
            <a:endParaRPr lang="zh-CN" altLang="en-US"/>
          </a:p>
        </p:txBody>
      </p:sp>
    </p:spTree>
    <p:extLst>
      <p:ext uri="{BB962C8B-B14F-4D97-AF65-F5344CB8AC3E}">
        <p14:creationId xmlns:p14="http://schemas.microsoft.com/office/powerpoint/2010/main" val="2063407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Master" Target="../slideMasters/slideMaster4.xml"/><Relationship Id="rId7" Type="http://schemas.openxmlformats.org/officeDocument/2006/relationships/image" Target="../media/image10.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7.bin"/><Relationship Id="rId9"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5.emf"/><Relationship Id="rId4" Type="http://schemas.openxmlformats.org/officeDocument/2006/relationships/oleObject" Target="../embeddings/oleObject8.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5.emf"/><Relationship Id="rId4" Type="http://schemas.openxmlformats.org/officeDocument/2006/relationships/oleObject" Target="../embeddings/oleObject9.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5.emf"/><Relationship Id="rId4" Type="http://schemas.openxmlformats.org/officeDocument/2006/relationships/oleObject" Target="../embeddings/oleObject11.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5.emf"/><Relationship Id="rId4" Type="http://schemas.openxmlformats.org/officeDocument/2006/relationships/oleObject" Target="../embeddings/oleObject13.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5.emf"/><Relationship Id="rId4" Type="http://schemas.openxmlformats.org/officeDocument/2006/relationships/oleObject" Target="../embeddings/oleObject14.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5.emf"/><Relationship Id="rId4" Type="http://schemas.openxmlformats.org/officeDocument/2006/relationships/oleObject" Target="../embeddings/oleObject15.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13.jpeg"/><Relationship Id="rId5" Type="http://schemas.openxmlformats.org/officeDocument/2006/relationships/image" Target="../media/image5.emf"/><Relationship Id="rId4" Type="http://schemas.openxmlformats.org/officeDocument/2006/relationships/oleObject" Target="../embeddings/oleObject16.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5.emf"/><Relationship Id="rId4" Type="http://schemas.openxmlformats.org/officeDocument/2006/relationships/oleObject" Target="../embeddings/oleObject17.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5.emf"/><Relationship Id="rId4" Type="http://schemas.openxmlformats.org/officeDocument/2006/relationships/oleObject" Target="../embeddings/oleObject18.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5.emf"/><Relationship Id="rId4" Type="http://schemas.openxmlformats.org/officeDocument/2006/relationships/oleObject" Target="../embeddings/oleObject19.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5.emf"/><Relationship Id="rId4" Type="http://schemas.openxmlformats.org/officeDocument/2006/relationships/oleObject" Target="../embeddings/oleObject20.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5.emf"/><Relationship Id="rId4" Type="http://schemas.openxmlformats.org/officeDocument/2006/relationships/oleObject" Target="../embeddings/oleObject21.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4.emf"/><Relationship Id="rId4" Type="http://schemas.openxmlformats.org/officeDocument/2006/relationships/oleObject" Target="../embeddings/oleObject22.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5.emf"/><Relationship Id="rId4" Type="http://schemas.openxmlformats.org/officeDocument/2006/relationships/oleObject" Target="../embeddings/oleObject23.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5.emf"/><Relationship Id="rId4" Type="http://schemas.openxmlformats.org/officeDocument/2006/relationships/oleObject" Target="../embeddings/oleObject24.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5.emf"/><Relationship Id="rId4" Type="http://schemas.openxmlformats.org/officeDocument/2006/relationships/oleObject" Target="../embeddings/oleObject25.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5.emf"/><Relationship Id="rId4" Type="http://schemas.openxmlformats.org/officeDocument/2006/relationships/oleObject" Target="../embeddings/oleObject26.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5.emf"/><Relationship Id="rId4" Type="http://schemas.openxmlformats.org/officeDocument/2006/relationships/oleObject" Target="../embeddings/oleObject27.bin"/></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1262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in p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67735016"/>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7234"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192" y="1192"/>
                        <a:ext cx="1190" cy="1190"/>
                      </a:xfrm>
                      <a:prstGeom prst="rect">
                        <a:avLst/>
                      </a:prstGeom>
                      <a:noFill/>
                    </p:spPr>
                  </p:pic>
                </p:oleObj>
              </mc:Fallback>
            </mc:AlternateContent>
          </a:graphicData>
        </a:graphic>
      </p:graphicFrame>
      <p:grpSp>
        <p:nvGrpSpPr>
          <p:cNvPr id="3" name="Gruppieren 1"/>
          <p:cNvGrpSpPr/>
          <p:nvPr userDrawn="1"/>
        </p:nvGrpSpPr>
        <p:grpSpPr>
          <a:xfrm>
            <a:off x="9144000" y="-845178"/>
            <a:ext cx="1997702" cy="1690355"/>
            <a:chOff x="4052888" y="-22225"/>
            <a:chExt cx="8150225" cy="6894513"/>
          </a:xfrm>
        </p:grpSpPr>
        <p:sp>
          <p:nvSpPr>
            <p:cNvPr id="159" name="Freeform 18"/>
            <p:cNvSpPr/>
            <p:nvPr/>
          </p:nvSpPr>
          <p:spPr bwMode="auto">
            <a:xfrm>
              <a:off x="5815013" y="1677988"/>
              <a:ext cx="6388100" cy="5194300"/>
            </a:xfrm>
            <a:custGeom>
              <a:avLst/>
              <a:gdLst>
                <a:gd name="T0" fmla="*/ 4024 w 4024"/>
                <a:gd name="T1" fmla="*/ 3272 h 3272"/>
                <a:gd name="T2" fmla="*/ 632 w 4024"/>
                <a:gd name="T3" fmla="*/ 3272 h 3272"/>
                <a:gd name="T4" fmla="*/ 0 w 4024"/>
                <a:gd name="T5" fmla="*/ 1273 h 3272"/>
                <a:gd name="T6" fmla="*/ 4024 w 4024"/>
                <a:gd name="T7" fmla="*/ 0 h 3272"/>
                <a:gd name="T8" fmla="*/ 4024 w 4024"/>
                <a:gd name="T9" fmla="*/ 3272 h 3272"/>
              </a:gdLst>
              <a:ahLst/>
              <a:cxnLst>
                <a:cxn ang="0">
                  <a:pos x="T0" y="T1"/>
                </a:cxn>
                <a:cxn ang="0">
                  <a:pos x="T2" y="T3"/>
                </a:cxn>
                <a:cxn ang="0">
                  <a:pos x="T4" y="T5"/>
                </a:cxn>
                <a:cxn ang="0">
                  <a:pos x="T6" y="T7"/>
                </a:cxn>
                <a:cxn ang="0">
                  <a:pos x="T8" y="T9"/>
                </a:cxn>
              </a:cxnLst>
              <a:rect l="0" t="0" r="r" b="b"/>
              <a:pathLst>
                <a:path w="4023" h="3272">
                  <a:moveTo>
                    <a:pt x="4024" y="3272"/>
                  </a:moveTo>
                  <a:lnTo>
                    <a:pt x="632" y="3272"/>
                  </a:lnTo>
                  <a:lnTo>
                    <a:pt x="0" y="1273"/>
                  </a:lnTo>
                  <a:lnTo>
                    <a:pt x="4024" y="0"/>
                  </a:lnTo>
                  <a:lnTo>
                    <a:pt x="4024" y="3272"/>
                  </a:lnTo>
                  <a:close/>
                </a:path>
              </a:pathLst>
            </a:custGeom>
            <a:gradFill>
              <a:gsLst>
                <a:gs pos="0">
                  <a:srgbClr val="2A79FF">
                    <a:lumMod val="60000"/>
                    <a:lumOff val="40000"/>
                    <a:alpha val="10000"/>
                  </a:srgbClr>
                </a:gs>
                <a:gs pos="50000">
                  <a:srgbClr val="2A79FF">
                    <a:lumMod val="40000"/>
                    <a:lumOff val="60000"/>
                    <a:alpha val="10000"/>
                  </a:srgbClr>
                </a:gs>
                <a:gs pos="99000">
                  <a:srgbClr val="2A79FF">
                    <a:lumMod val="20000"/>
                    <a:lumOff val="80000"/>
                    <a:alpha val="5000"/>
                  </a:srgbClr>
                </a:gs>
              </a:gsLst>
              <a:lin ang="13800000" scaled="0"/>
            </a:gradFill>
            <a:ln w="12700" cap="flat">
              <a:noFill/>
              <a:prstDash val="solid"/>
              <a:miter lim="800000"/>
            </a:ln>
          </p:spPr>
          <p:txBody>
            <a:bodyPr vert="horz" wrap="square" lIns="91440" tIns="45720" rIns="91440" bIns="45720" numCol="1" anchor="t" anchorCtr="0" compatLnSpc="1">
              <a:prstTxWarp prst="textNoShape">
                <a:avLst/>
              </a:prstTxWarp>
            </a:bodyPr>
            <a:lstStyle>
              <a:defPPr/>
            </a:lstStyle>
            <a:p>
              <a:pPr defTabSz="685617" fontAlgn="auto">
                <a:spcBef>
                  <a:spcPct val="0"/>
                </a:spcBef>
                <a:spcAft>
                  <a:spcPct val="0"/>
                </a:spcAft>
                <a:defRPr/>
              </a:pPr>
              <a:endParaRPr lang="de-DE" sz="1300" kern="0">
                <a:solidFill>
                  <a:sysClr val="windowText" lastClr="000000"/>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60" name="Freeform 19"/>
            <p:cNvSpPr/>
            <p:nvPr/>
          </p:nvSpPr>
          <p:spPr bwMode="auto">
            <a:xfrm>
              <a:off x="4052888" y="3754438"/>
              <a:ext cx="5129213" cy="3117850"/>
            </a:xfrm>
            <a:custGeom>
              <a:avLst/>
              <a:gdLst>
                <a:gd name="T0" fmla="*/ 3231 w 3231"/>
                <a:gd name="T1" fmla="*/ 1964 h 1964"/>
                <a:gd name="T2" fmla="*/ 359 w 3231"/>
                <a:gd name="T3" fmla="*/ 1964 h 1964"/>
                <a:gd name="T4" fmla="*/ 0 w 3231"/>
                <a:gd name="T5" fmla="*/ 826 h 1964"/>
                <a:gd name="T6" fmla="*/ 2611 w 3231"/>
                <a:gd name="T7" fmla="*/ 0 h 1964"/>
                <a:gd name="T8" fmla="*/ 3231 w 3231"/>
                <a:gd name="T9" fmla="*/ 1964 h 1964"/>
              </a:gdLst>
              <a:ahLst/>
              <a:cxnLst>
                <a:cxn ang="0">
                  <a:pos x="T0" y="T1"/>
                </a:cxn>
                <a:cxn ang="0">
                  <a:pos x="T2" y="T3"/>
                </a:cxn>
                <a:cxn ang="0">
                  <a:pos x="T4" y="T5"/>
                </a:cxn>
                <a:cxn ang="0">
                  <a:pos x="T6" y="T7"/>
                </a:cxn>
                <a:cxn ang="0">
                  <a:pos x="T8" y="T9"/>
                </a:cxn>
              </a:cxnLst>
              <a:rect l="0" t="0" r="r" b="b"/>
              <a:pathLst>
                <a:path w="3231" h="1964">
                  <a:moveTo>
                    <a:pt x="3231" y="1964"/>
                  </a:moveTo>
                  <a:lnTo>
                    <a:pt x="359" y="1964"/>
                  </a:lnTo>
                  <a:lnTo>
                    <a:pt x="0" y="826"/>
                  </a:lnTo>
                  <a:lnTo>
                    <a:pt x="2611" y="0"/>
                  </a:lnTo>
                  <a:lnTo>
                    <a:pt x="3231" y="1964"/>
                  </a:lnTo>
                  <a:close/>
                </a:path>
              </a:pathLst>
            </a:custGeom>
            <a:gradFill>
              <a:gsLst>
                <a:gs pos="0">
                  <a:srgbClr val="2A79FF">
                    <a:lumMod val="60000"/>
                    <a:lumOff val="40000"/>
                    <a:alpha val="10000"/>
                  </a:srgbClr>
                </a:gs>
                <a:gs pos="50000">
                  <a:srgbClr val="2A79FF">
                    <a:lumMod val="40000"/>
                    <a:lumOff val="60000"/>
                    <a:alpha val="10000"/>
                  </a:srgbClr>
                </a:gs>
                <a:gs pos="99000">
                  <a:srgbClr val="2A79FF">
                    <a:lumMod val="20000"/>
                    <a:lumOff val="80000"/>
                    <a:alpha val="5000"/>
                  </a:srgbClr>
                </a:gs>
              </a:gsLst>
              <a:lin ang="13800000" scaled="0"/>
            </a:gradFill>
            <a:ln w="12700" cap="flat">
              <a:noFill/>
              <a:prstDash val="solid"/>
              <a:miter lim="800000"/>
            </a:ln>
          </p:spPr>
          <p:txBody>
            <a:bodyPr vert="horz" wrap="square" lIns="91440" tIns="45720" rIns="91440" bIns="45720" numCol="1" anchor="t" anchorCtr="0" compatLnSpc="1">
              <a:prstTxWarp prst="textNoShape">
                <a:avLst/>
              </a:prstTxWarp>
            </a:bodyPr>
            <a:lstStyle>
              <a:defPPr/>
            </a:lstStyle>
            <a:p>
              <a:pPr defTabSz="685617" fontAlgn="auto">
                <a:spcBef>
                  <a:spcPct val="0"/>
                </a:spcBef>
                <a:spcAft>
                  <a:spcPct val="0"/>
                </a:spcAft>
                <a:defRPr/>
              </a:pPr>
              <a:endParaRPr lang="de-DE" sz="1300" kern="0">
                <a:solidFill>
                  <a:sysClr val="windowText" lastClr="000000"/>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61" name="Freeform 22"/>
            <p:cNvSpPr/>
            <p:nvPr/>
          </p:nvSpPr>
          <p:spPr bwMode="auto">
            <a:xfrm>
              <a:off x="8901113" y="-22225"/>
              <a:ext cx="3279775" cy="3248025"/>
            </a:xfrm>
            <a:custGeom>
              <a:avLst/>
              <a:gdLst>
                <a:gd name="T0" fmla="*/ 2066 w 2066"/>
                <a:gd name="T1" fmla="*/ 1548 h 2046"/>
                <a:gd name="T2" fmla="*/ 491 w 2066"/>
                <a:gd name="T3" fmla="*/ 2046 h 2046"/>
                <a:gd name="T4" fmla="*/ 0 w 2066"/>
                <a:gd name="T5" fmla="*/ 498 h 2046"/>
                <a:gd name="T6" fmla="*/ 1576 w 2066"/>
                <a:gd name="T7" fmla="*/ 0 h 2046"/>
                <a:gd name="T8" fmla="*/ 2066 w 2066"/>
                <a:gd name="T9" fmla="*/ 1548 h 2046"/>
              </a:gdLst>
              <a:ahLst/>
              <a:cxnLst>
                <a:cxn ang="0">
                  <a:pos x="T0" y="T1"/>
                </a:cxn>
                <a:cxn ang="0">
                  <a:pos x="T2" y="T3"/>
                </a:cxn>
                <a:cxn ang="0">
                  <a:pos x="T4" y="T5"/>
                </a:cxn>
                <a:cxn ang="0">
                  <a:pos x="T6" y="T7"/>
                </a:cxn>
                <a:cxn ang="0">
                  <a:pos x="T8" y="T9"/>
                </a:cxn>
              </a:cxnLst>
              <a:rect l="0" t="0" r="r" b="b"/>
              <a:pathLst>
                <a:path w="2066" h="2046">
                  <a:moveTo>
                    <a:pt x="2066" y="1548"/>
                  </a:moveTo>
                  <a:lnTo>
                    <a:pt x="491" y="2046"/>
                  </a:lnTo>
                  <a:lnTo>
                    <a:pt x="0" y="498"/>
                  </a:lnTo>
                  <a:lnTo>
                    <a:pt x="1576" y="0"/>
                  </a:lnTo>
                  <a:lnTo>
                    <a:pt x="2066" y="1548"/>
                  </a:lnTo>
                  <a:close/>
                </a:path>
              </a:pathLst>
            </a:custGeom>
            <a:gradFill>
              <a:gsLst>
                <a:gs pos="0">
                  <a:srgbClr val="2A79FF">
                    <a:lumMod val="60000"/>
                    <a:lumOff val="40000"/>
                    <a:alpha val="10000"/>
                  </a:srgbClr>
                </a:gs>
                <a:gs pos="50000">
                  <a:srgbClr val="2A79FF">
                    <a:lumMod val="40000"/>
                    <a:lumOff val="60000"/>
                    <a:alpha val="10000"/>
                  </a:srgbClr>
                </a:gs>
                <a:gs pos="99000">
                  <a:srgbClr val="2A79FF">
                    <a:lumMod val="20000"/>
                    <a:lumOff val="80000"/>
                    <a:alpha val="5000"/>
                  </a:srgbClr>
                </a:gs>
              </a:gsLst>
              <a:lin ang="13800000" scaled="0"/>
            </a:gradFill>
            <a:ln w="12700" cap="flat">
              <a:noFill/>
              <a:prstDash val="solid"/>
              <a:miter lim="800000"/>
            </a:ln>
          </p:spPr>
          <p:txBody>
            <a:bodyPr vert="horz" wrap="square" lIns="91440" tIns="45720" rIns="91440" bIns="45720" numCol="1" anchor="t" anchorCtr="0" compatLnSpc="1">
              <a:prstTxWarp prst="textNoShape">
                <a:avLst/>
              </a:prstTxWarp>
            </a:bodyPr>
            <a:lstStyle>
              <a:defPPr/>
            </a:lstStyle>
            <a:p>
              <a:pPr defTabSz="685617" fontAlgn="auto">
                <a:spcBef>
                  <a:spcPct val="0"/>
                </a:spcBef>
                <a:spcAft>
                  <a:spcPct val="0"/>
                </a:spcAft>
                <a:defRPr/>
              </a:pPr>
              <a:endParaRPr lang="de-DE" sz="1300" kern="0">
                <a:solidFill>
                  <a:sysClr val="windowText" lastClr="000000"/>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62" name="Freeform 23"/>
            <p:cNvSpPr/>
            <p:nvPr/>
          </p:nvSpPr>
          <p:spPr bwMode="auto">
            <a:xfrm>
              <a:off x="10056813" y="1541463"/>
              <a:ext cx="2146300" cy="3132138"/>
            </a:xfrm>
            <a:custGeom>
              <a:avLst/>
              <a:gdLst>
                <a:gd name="T0" fmla="*/ 1352 w 1352"/>
                <a:gd name="T1" fmla="*/ 1700 h 1973"/>
                <a:gd name="T2" fmla="*/ 491 w 1352"/>
                <a:gd name="T3" fmla="*/ 1973 h 1973"/>
                <a:gd name="T4" fmla="*/ 0 w 1352"/>
                <a:gd name="T5" fmla="*/ 427 h 1973"/>
                <a:gd name="T6" fmla="*/ 1352 w 1352"/>
                <a:gd name="T7" fmla="*/ 0 h 1973"/>
                <a:gd name="T8" fmla="*/ 1352 w 1352"/>
                <a:gd name="T9" fmla="*/ 1700 h 1973"/>
              </a:gdLst>
              <a:ahLst/>
              <a:cxnLst>
                <a:cxn ang="0">
                  <a:pos x="T0" y="T1"/>
                </a:cxn>
                <a:cxn ang="0">
                  <a:pos x="T2" y="T3"/>
                </a:cxn>
                <a:cxn ang="0">
                  <a:pos x="T4" y="T5"/>
                </a:cxn>
                <a:cxn ang="0">
                  <a:pos x="T6" y="T7"/>
                </a:cxn>
                <a:cxn ang="0">
                  <a:pos x="T8" y="T9"/>
                </a:cxn>
              </a:cxnLst>
              <a:rect l="0" t="0" r="r" b="b"/>
              <a:pathLst>
                <a:path w="1352" h="1973">
                  <a:moveTo>
                    <a:pt x="1352" y="1700"/>
                  </a:moveTo>
                  <a:lnTo>
                    <a:pt x="491" y="1973"/>
                  </a:lnTo>
                  <a:lnTo>
                    <a:pt x="0" y="427"/>
                  </a:lnTo>
                  <a:lnTo>
                    <a:pt x="1352" y="0"/>
                  </a:lnTo>
                  <a:lnTo>
                    <a:pt x="1352" y="1700"/>
                  </a:lnTo>
                  <a:close/>
                </a:path>
              </a:pathLst>
            </a:custGeom>
            <a:gradFill>
              <a:gsLst>
                <a:gs pos="0">
                  <a:srgbClr val="2A79FF">
                    <a:lumMod val="60000"/>
                    <a:lumOff val="40000"/>
                    <a:alpha val="10000"/>
                  </a:srgbClr>
                </a:gs>
                <a:gs pos="50000">
                  <a:srgbClr val="2A79FF">
                    <a:lumMod val="40000"/>
                    <a:lumOff val="60000"/>
                    <a:alpha val="10000"/>
                  </a:srgbClr>
                </a:gs>
                <a:gs pos="99000">
                  <a:srgbClr val="2A79FF">
                    <a:lumMod val="20000"/>
                    <a:lumOff val="80000"/>
                    <a:alpha val="5000"/>
                  </a:srgbClr>
                </a:gs>
              </a:gsLst>
              <a:lin ang="13800000" scaled="0"/>
            </a:gradFill>
            <a:ln w="12700" cap="flat">
              <a:noFill/>
              <a:prstDash val="solid"/>
              <a:miter lim="800000"/>
            </a:ln>
          </p:spPr>
          <p:txBody>
            <a:bodyPr vert="horz" wrap="square" lIns="91440" tIns="45720" rIns="91440" bIns="45720" numCol="1" anchor="t" anchorCtr="0" compatLnSpc="1">
              <a:prstTxWarp prst="textNoShape">
                <a:avLst/>
              </a:prstTxWarp>
            </a:bodyPr>
            <a:lstStyle>
              <a:defPPr/>
            </a:lstStyle>
            <a:p>
              <a:pPr defTabSz="685617" fontAlgn="auto">
                <a:spcBef>
                  <a:spcPct val="0"/>
                </a:spcBef>
                <a:spcAft>
                  <a:spcPct val="0"/>
                </a:spcAft>
                <a:defRPr/>
              </a:pPr>
              <a:endParaRPr lang="de-DE" sz="1300" kern="0">
                <a:solidFill>
                  <a:sysClr val="windowText" lastClr="000000"/>
                </a:solidFill>
                <a:latin typeface="Arial Narrow" panose="020B0606020202030204" pitchFamily="34" charset="0"/>
                <a:ea typeface="微软雅黑" panose="020B0503020204020204" pitchFamily="34" charset="-122"/>
                <a:sym typeface="Arial Narrow" panose="020B0606020202030204" pitchFamily="34" charset="0"/>
              </a:endParaRPr>
            </a:p>
          </p:txBody>
        </p:sp>
      </p:grpSp>
      <p:pic>
        <p:nvPicPr>
          <p:cNvPr id="82" name="Picture 4" descr="C:\Users\h00251929\Desktop\2014视觉图形2.png"/>
          <p:cNvPicPr>
            <a:picLocks noChangeAspect="1" noChangeArrowheads="1"/>
          </p:cNvPicPr>
          <p:nvPr userDrawn="1"/>
        </p:nvPicPr>
        <p:blipFill>
          <a:blip r:embed="rId6">
            <a:lum bright="20000" contrast="-20000"/>
            <a:extLst>
              <a:ext uri="{28A0092B-C50C-407E-A947-70E740481C1C}">
                <a14:useLocalDpi xmlns:a14="http://schemas.microsoft.com/office/drawing/2010/main"/>
              </a:ext>
            </a:extLst>
          </a:blip>
          <a:stretch>
            <a:fillRect/>
          </a:stretch>
        </p:blipFill>
        <p:spPr bwMode="auto">
          <a:xfrm>
            <a:off x="7346706" y="0"/>
            <a:ext cx="1797294" cy="1633110"/>
          </a:xfrm>
          <a:prstGeom prst="rect">
            <a:avLst/>
          </a:prstGeom>
          <a:noFill/>
        </p:spPr>
      </p:pic>
      <p:sp>
        <p:nvSpPr>
          <p:cNvPr id="85" name="矩形 84"/>
          <p:cNvSpPr/>
          <p:nvPr userDrawn="1"/>
        </p:nvSpPr>
        <p:spPr bwMode="auto">
          <a:xfrm>
            <a:off x="9323290" y="2517744"/>
            <a:ext cx="917863" cy="2625756"/>
          </a:xfrm>
          <a:prstGeom prst="rect">
            <a:avLst/>
          </a:prstGeom>
          <a:solidFill>
            <a:schemeClr val="bg1"/>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bodyPr>
          <a:lstStyle>
            <a:defPPr/>
          </a:lstStyle>
          <a:p>
            <a:pPr defTabSz="685617">
              <a:buClr>
                <a:srgbClr val="CC9900"/>
              </a:buClr>
              <a:buFont typeface="Wingdings" pitchFamily="2" charset="2"/>
              <a:buChar char="n"/>
            </a:pPr>
            <a:endParaRPr lang="zh-CN" altLang="en-US" sz="1300" smtClean="0">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nvGrpSpPr>
          <p:cNvPr id="4" name="Group 14"/>
          <p:cNvGrpSpPr/>
          <p:nvPr userDrawn="1"/>
        </p:nvGrpSpPr>
        <p:grpSpPr>
          <a:xfrm>
            <a:off x="9410698" y="2633663"/>
            <a:ext cx="739775" cy="2418159"/>
            <a:chOff x="5893" y="2251"/>
            <a:chExt cx="466" cy="2031"/>
          </a:xfrm>
        </p:grpSpPr>
        <p:grpSp>
          <p:nvGrpSpPr>
            <p:cNvPr id="5" name="Group 16"/>
            <p:cNvGrpSpPr/>
            <p:nvPr userDrawn="1"/>
          </p:nvGrpSpPr>
          <p:grpSpPr>
            <a:xfrm>
              <a:off x="5893" y="2387"/>
              <a:ext cx="466" cy="115"/>
              <a:chOff x="5893" y="2387"/>
              <a:chExt cx="466" cy="115"/>
            </a:xfrm>
          </p:grpSpPr>
          <p:sp>
            <p:nvSpPr>
              <p:cNvPr id="211" name="Rectangle 17"/>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12" name="Rectangle 18"/>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13" name="Rectangle 19"/>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14" name="Rectangle 20"/>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6" name="Group 21"/>
            <p:cNvGrpSpPr/>
            <p:nvPr userDrawn="1"/>
          </p:nvGrpSpPr>
          <p:grpSpPr>
            <a:xfrm>
              <a:off x="5893" y="2523"/>
              <a:ext cx="466" cy="115"/>
              <a:chOff x="5893" y="2523"/>
              <a:chExt cx="466" cy="115"/>
            </a:xfrm>
          </p:grpSpPr>
          <p:sp>
            <p:nvSpPr>
              <p:cNvPr id="207" name="Rectangle 22"/>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08" name="Rectangle 23"/>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09" name="Rectangle 24"/>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10" name="Rectangle 25"/>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7" name="Group 26"/>
            <p:cNvGrpSpPr/>
            <p:nvPr userDrawn="1"/>
          </p:nvGrpSpPr>
          <p:grpSpPr>
            <a:xfrm>
              <a:off x="5893" y="2659"/>
              <a:ext cx="466" cy="115"/>
              <a:chOff x="5893" y="2659"/>
              <a:chExt cx="466" cy="115"/>
            </a:xfrm>
          </p:grpSpPr>
          <p:sp>
            <p:nvSpPr>
              <p:cNvPr id="203" name="Rectangle 27"/>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04" name="Rectangle 28"/>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05" name="Rectangle 29"/>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06" name="Rectangle 30"/>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8" name="Group 31"/>
            <p:cNvGrpSpPr/>
            <p:nvPr userDrawn="1"/>
          </p:nvGrpSpPr>
          <p:grpSpPr>
            <a:xfrm>
              <a:off x="5893" y="2251"/>
              <a:ext cx="466" cy="119"/>
              <a:chOff x="5893" y="2251"/>
              <a:chExt cx="466" cy="119"/>
            </a:xfrm>
          </p:grpSpPr>
          <p:sp>
            <p:nvSpPr>
              <p:cNvPr id="199" name="Rectangle 32"/>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00" name="Rectangle 33"/>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01" name="Rectangle 34"/>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02" name="Rectangle 35"/>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9" name="Group 36"/>
            <p:cNvGrpSpPr/>
            <p:nvPr userDrawn="1"/>
          </p:nvGrpSpPr>
          <p:grpSpPr>
            <a:xfrm>
              <a:off x="5893" y="2886"/>
              <a:ext cx="466" cy="115"/>
              <a:chOff x="5893" y="2886"/>
              <a:chExt cx="466" cy="115"/>
            </a:xfrm>
          </p:grpSpPr>
          <p:sp>
            <p:nvSpPr>
              <p:cNvPr id="195" name="Rectangle 37"/>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96" name="Rectangle 38"/>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97" name="Rectangle 39"/>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98" name="Rectangle 40"/>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10" name="Group 41"/>
            <p:cNvGrpSpPr/>
            <p:nvPr userDrawn="1"/>
          </p:nvGrpSpPr>
          <p:grpSpPr>
            <a:xfrm>
              <a:off x="5893" y="3022"/>
              <a:ext cx="466" cy="115"/>
              <a:chOff x="5893" y="3022"/>
              <a:chExt cx="466" cy="115"/>
            </a:xfrm>
          </p:grpSpPr>
          <p:sp>
            <p:nvSpPr>
              <p:cNvPr id="191" name="Rectangle 42"/>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92" name="Rectangle 43"/>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93" name="Rectangle 44"/>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94" name="Rectangle 45"/>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11" name="Group 46"/>
            <p:cNvGrpSpPr/>
            <p:nvPr userDrawn="1"/>
          </p:nvGrpSpPr>
          <p:grpSpPr>
            <a:xfrm>
              <a:off x="5893" y="3158"/>
              <a:ext cx="466" cy="115"/>
              <a:chOff x="5893" y="3158"/>
              <a:chExt cx="466" cy="115"/>
            </a:xfrm>
          </p:grpSpPr>
          <p:sp>
            <p:nvSpPr>
              <p:cNvPr id="187" name="Rectangle 47"/>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88" name="Rectangle 48"/>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89" name="Rectangle 49"/>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90" name="Rectangle 50"/>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12" name="Group 51"/>
            <p:cNvGrpSpPr/>
            <p:nvPr userDrawn="1"/>
          </p:nvGrpSpPr>
          <p:grpSpPr>
            <a:xfrm>
              <a:off x="5893" y="3385"/>
              <a:ext cx="466" cy="115"/>
              <a:chOff x="5893" y="3385"/>
              <a:chExt cx="466" cy="115"/>
            </a:xfrm>
          </p:grpSpPr>
          <p:sp>
            <p:nvSpPr>
              <p:cNvPr id="183" name="Rectangle 52"/>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84" name="Rectangle 53"/>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85" name="Rectangle 54"/>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86" name="Rectangle 55"/>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13" name="Group 56"/>
            <p:cNvGrpSpPr/>
            <p:nvPr userDrawn="1"/>
          </p:nvGrpSpPr>
          <p:grpSpPr>
            <a:xfrm>
              <a:off x="5893" y="3521"/>
              <a:ext cx="466" cy="115"/>
              <a:chOff x="5893" y="3521"/>
              <a:chExt cx="466" cy="115"/>
            </a:xfrm>
          </p:grpSpPr>
          <p:sp>
            <p:nvSpPr>
              <p:cNvPr id="179" name="Rectangle 57"/>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80" name="Rectangle 58"/>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81" name="Rectangle 59"/>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82" name="Rectangle 60"/>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14" name="Group 61"/>
            <p:cNvGrpSpPr/>
            <p:nvPr userDrawn="1"/>
          </p:nvGrpSpPr>
          <p:grpSpPr>
            <a:xfrm>
              <a:off x="5893" y="3657"/>
              <a:ext cx="466" cy="115"/>
              <a:chOff x="5893" y="3657"/>
              <a:chExt cx="466" cy="115"/>
            </a:xfrm>
          </p:grpSpPr>
          <p:sp>
            <p:nvSpPr>
              <p:cNvPr id="175" name="Rectangle 62"/>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76" name="Rectangle 63"/>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77" name="Rectangle 64"/>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78" name="Rectangle 65"/>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15" name="Group 66"/>
            <p:cNvGrpSpPr/>
            <p:nvPr userDrawn="1"/>
          </p:nvGrpSpPr>
          <p:grpSpPr>
            <a:xfrm>
              <a:off x="5893" y="3884"/>
              <a:ext cx="466" cy="115"/>
              <a:chOff x="5893" y="3884"/>
              <a:chExt cx="466" cy="115"/>
            </a:xfrm>
          </p:grpSpPr>
          <p:sp>
            <p:nvSpPr>
              <p:cNvPr id="171" name="Rectangle 67"/>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72" name="Rectangle 68"/>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73" name="Rectangle 69"/>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74" name="Rectangle 70"/>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16" name="Group 71"/>
            <p:cNvGrpSpPr/>
            <p:nvPr userDrawn="1"/>
          </p:nvGrpSpPr>
          <p:grpSpPr>
            <a:xfrm>
              <a:off x="5893" y="4026"/>
              <a:ext cx="466" cy="115"/>
              <a:chOff x="5893" y="4026"/>
              <a:chExt cx="466" cy="115"/>
            </a:xfrm>
          </p:grpSpPr>
          <p:sp>
            <p:nvSpPr>
              <p:cNvPr id="167" name="Rectangle 72"/>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68" name="Rectangle 73"/>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69" name="Rectangle 74"/>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70" name="Rectangle 75"/>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17" name="Group 76"/>
            <p:cNvGrpSpPr/>
            <p:nvPr userDrawn="1"/>
          </p:nvGrpSpPr>
          <p:grpSpPr>
            <a:xfrm>
              <a:off x="5893" y="4167"/>
              <a:ext cx="466" cy="115"/>
              <a:chOff x="5893" y="4167"/>
              <a:chExt cx="466" cy="115"/>
            </a:xfrm>
          </p:grpSpPr>
          <p:sp>
            <p:nvSpPr>
              <p:cNvPr id="158" name="Rectangle 77"/>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64" name="Rectangle 78"/>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65" name="Rectangle 79"/>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66" name="Rectangle 80"/>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pic>
        <p:nvPicPr>
          <p:cNvPr id="215" name="Picture 105" descr="PPT胶片内页元素-16比9-内页灰条"/>
          <p:cNvPicPr>
            <a:picLocks noChangeAspect="1" noChangeArrowheads="1"/>
          </p:cNvPicPr>
          <p:nvPr userDrawn="1"/>
        </p:nvPicPr>
        <p:blipFill>
          <a:blip r:embed="rId7"/>
          <a:stretch>
            <a:fillRect/>
          </a:stretch>
        </p:blipFill>
        <p:spPr bwMode="auto">
          <a:xfrm>
            <a:off x="1" y="4668441"/>
            <a:ext cx="9140429" cy="475059"/>
          </a:xfrm>
          <a:prstGeom prst="rect">
            <a:avLst/>
          </a:prstGeom>
          <a:noFill/>
        </p:spPr>
      </p:pic>
      <p:pic>
        <p:nvPicPr>
          <p:cNvPr id="216" name="Picture 101" descr="图片3副本"/>
          <p:cNvPicPr>
            <a:picLocks noChangeAspect="1" noChangeArrowheads="1"/>
          </p:cNvPicPr>
          <p:nvPr userDrawn="1"/>
        </p:nvPicPr>
        <p:blipFill>
          <a:blip r:embed="rId8">
            <a:extLst>
              <a:ext uri="{28A0092B-C50C-407E-A947-70E740481C1C}">
                <a14:useLocalDpi xmlns:a14="http://schemas.microsoft.com/office/drawing/2010/main"/>
              </a:ext>
            </a:extLst>
          </a:blip>
          <a:stretch>
            <a:fillRect/>
          </a:stretch>
        </p:blipFill>
        <p:spPr bwMode="auto">
          <a:xfrm>
            <a:off x="7634681" y="4794648"/>
            <a:ext cx="971297" cy="230981"/>
          </a:xfrm>
          <a:prstGeom prst="rect">
            <a:avLst/>
          </a:prstGeom>
          <a:noFill/>
        </p:spPr>
      </p:pic>
      <p:sp>
        <p:nvSpPr>
          <p:cNvPr id="217" name="Text Box 8"/>
          <p:cNvSpPr txBox="1">
            <a:spLocks noChangeArrowheads="1"/>
          </p:cNvSpPr>
          <p:nvPr userDrawn="1"/>
        </p:nvSpPr>
        <p:spPr bwMode="auto">
          <a:xfrm>
            <a:off x="657054" y="4876800"/>
            <a:ext cx="1661688" cy="138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60069" bIns="0">
            <a:spAutoFit/>
          </a:bodyPr>
          <a:lstStyle>
            <a:defPPr/>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ct val="0"/>
              </a:spcBef>
              <a:spcAft>
                <a:spcPct val="0"/>
              </a:spcAft>
              <a:defRPr/>
            </a:pPr>
            <a:r>
              <a:rPr lang="en-US" altLang="zh-CN" sz="900" smtClean="0">
                <a:solidFill>
                  <a:prstClr val="black"/>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HUAWEI TECHNOLOGIES CO., LTD.</a:t>
            </a:r>
          </a:p>
        </p:txBody>
      </p:sp>
      <p:sp>
        <p:nvSpPr>
          <p:cNvPr id="218" name="Rectangle 5"/>
          <p:cNvSpPr>
            <a:spLocks noChangeArrowheads="1"/>
          </p:cNvSpPr>
          <p:nvPr userDrawn="1"/>
        </p:nvSpPr>
        <p:spPr bwMode="auto">
          <a:xfrm>
            <a:off x="6361045" y="4876800"/>
            <a:ext cx="2097335" cy="341709"/>
          </a:xfrm>
          <a:prstGeom prst="rect">
            <a:avLst/>
          </a:prstGeom>
          <a:noFill/>
          <a:ln w="9525">
            <a:noFill/>
            <a:miter lim="800000"/>
          </a:ln>
        </p:spPr>
        <p:txBody>
          <a:bodyPr lIns="0" tIns="0" rIns="0" bIns="0"/>
          <a:lstStyle>
            <a:defPPr/>
          </a:lstStyle>
          <a:p>
            <a:pPr defTabSz="914210" eaLnBrk="0" fontAlgn="auto" hangingPunct="0">
              <a:lnSpc>
                <a:spcPct val="85000"/>
              </a:lnSpc>
              <a:spcBef>
                <a:spcPct val="0"/>
              </a:spcBef>
              <a:spcAft>
                <a:spcPct val="0"/>
              </a:spcAft>
            </a:pPr>
            <a:r>
              <a:rPr lang="de-DE" altLang="zh-CN" sz="900">
                <a:solidFill>
                  <a:srgbClr val="000000"/>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Page </a:t>
            </a:r>
            <a:fld id="{B4A93EEC-B63A-4216-876A-4B15EEEDCB35}" type="slidenum">
              <a:rPr lang="de-DE" altLang="zh-CN" sz="900">
                <a:solidFill>
                  <a:srgbClr val="000000"/>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pPr defTabSz="914210" eaLnBrk="0" fontAlgn="auto" hangingPunct="0">
                <a:lnSpc>
                  <a:spcPct val="85000"/>
                </a:lnSpc>
                <a:spcBef>
                  <a:spcPct val="0"/>
                </a:spcBef>
                <a:spcAft>
                  <a:spcPct val="0"/>
                </a:spcAft>
              </a:pPr>
              <a:t>‹#›</a:t>
            </a:fld>
            <a:endParaRPr lang="en-GB" altLang="zh-CN" sz="900">
              <a:solidFill>
                <a:srgbClr val="000000"/>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endParaRPr>
          </a:p>
        </p:txBody>
      </p:sp>
      <p:sp>
        <p:nvSpPr>
          <p:cNvPr id="219" name="标题占位符 79"/>
          <p:cNvSpPr>
            <a:spLocks noGrp="1"/>
          </p:cNvSpPr>
          <p:nvPr>
            <p:ph type="title" hasCustomPrompt="1"/>
          </p:nvPr>
        </p:nvSpPr>
        <p:spPr>
          <a:xfrm>
            <a:off x="630589" y="141480"/>
            <a:ext cx="7527943" cy="756084"/>
          </a:xfrm>
          <a:prstGeom prst="rect">
            <a:avLst/>
          </a:prstGeom>
        </p:spPr>
        <p:txBody>
          <a:bodyPr vert="horz" lIns="68562" tIns="34281" rIns="68562" bIns="34281" rtlCol="0" anchor="ctr">
            <a:normAutofit/>
          </a:bodyPr>
          <a:lstStyle>
            <a:lvl1pPr>
              <a:defRPr sz="2400" b="0" baseline="0">
                <a:solidFill>
                  <a:srgbClr val="C00000"/>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defRPr>
            </a:lvl1pPr>
          </a:lstStyle>
          <a:p>
            <a:r>
              <a:rPr lang="en-US" altLang="zh-CN" smtClean="0">
                <a:latin typeface="Arial" pitchFamily="34" charset="0"/>
                <a:cs typeface="Arial" pitchFamily="34" charset="0"/>
              </a:rPr>
              <a:t>Click to enter your title</a:t>
            </a:r>
            <a:endParaRPr lang="zh-CN" altLang="en-US"/>
          </a:p>
        </p:txBody>
      </p:sp>
      <p:sp>
        <p:nvSpPr>
          <p:cNvPr id="221" name="矩形 220"/>
          <p:cNvSpPr/>
          <p:nvPr userDrawn="1"/>
        </p:nvSpPr>
        <p:spPr>
          <a:xfrm>
            <a:off x="-1213250" y="4709778"/>
            <a:ext cx="1141943" cy="346230"/>
          </a:xfrm>
          <a:prstGeom prst="rect">
            <a:avLst/>
          </a:prstGeom>
        </p:spPr>
        <p:txBody>
          <a:bodyPr wrap="none" lIns="68562" tIns="34281" rIns="68562" bIns="34281">
            <a:spAutoFit/>
          </a:bodyPr>
          <a:lstStyle>
            <a:defPPr/>
          </a:lstStyle>
          <a:p>
            <a:pPr algn="r" defTabSz="685617">
              <a:defRPr/>
            </a:pPr>
            <a:r>
              <a:rPr lang="en-US"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Do not add objects</a:t>
            </a:r>
          </a:p>
          <a:p>
            <a:pPr algn="r" defTabSz="685617">
              <a:defRPr/>
            </a:pPr>
            <a:r>
              <a:rPr lang="en-US"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or text in the footer area</a:t>
            </a:r>
            <a:endParaRPr lang="en-US" altLang="zh-CN" sz="90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endParaRPr>
          </a:p>
        </p:txBody>
      </p:sp>
      <p:sp>
        <p:nvSpPr>
          <p:cNvPr id="222" name="矩形 221"/>
          <p:cNvSpPr/>
          <p:nvPr userDrawn="1"/>
        </p:nvSpPr>
        <p:spPr>
          <a:xfrm>
            <a:off x="-1475097" y="988763"/>
            <a:ext cx="1403790" cy="1204927"/>
          </a:xfrm>
          <a:prstGeom prst="rect">
            <a:avLst/>
          </a:prstGeom>
        </p:spPr>
        <p:txBody>
          <a:bodyPr wrap="square" lIns="68562" tIns="34281" rIns="68562" bIns="34281">
            <a:spAutoFit/>
          </a:bodyPr>
          <a:lstStyle>
            <a:defPPr/>
          </a:lstStyle>
          <a:p>
            <a:pPr algn="r" defTabSz="588012">
              <a:spcBef>
                <a:spcPct val="20000"/>
              </a:spcBef>
              <a:defRPr/>
            </a:pPr>
            <a:r>
              <a:rPr lang="en-US"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T</a:t>
            </a:r>
            <a:r>
              <a:rPr lang="zh-CN"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ext</a:t>
            </a:r>
            <a:r>
              <a:rPr lang="en-US"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 and bullet level 1</a:t>
            </a:r>
            <a:r>
              <a:rPr lang="zh-CN"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a:t>
            </a:r>
            <a:endParaRPr lang="en-US"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endParaRPr>
          </a:p>
          <a:p>
            <a:pPr algn="r" defTabSz="588012">
              <a:spcBef>
                <a:spcPct val="20000"/>
              </a:spcBef>
              <a:defRPr/>
            </a:pPr>
            <a:r>
              <a:rPr lang="zh-CN"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20-22pt</a:t>
            </a:r>
          </a:p>
          <a:p>
            <a:pPr algn="r" defTabSz="588012">
              <a:spcBef>
                <a:spcPct val="20000"/>
              </a:spcBef>
              <a:defRPr/>
            </a:pPr>
            <a:r>
              <a:rPr lang="zh-CN"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Bullets level 2-5:</a:t>
            </a:r>
          </a:p>
          <a:p>
            <a:pPr algn="r" defTabSz="588012">
              <a:spcBef>
                <a:spcPct val="20000"/>
              </a:spcBef>
              <a:defRPr/>
            </a:pPr>
            <a:r>
              <a:rPr lang="zh-CN"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 18pt</a:t>
            </a:r>
            <a:endParaRPr lang="en-US"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endParaRPr>
          </a:p>
          <a:p>
            <a:pPr algn="r" defTabSz="588012">
              <a:spcBef>
                <a:spcPct val="20000"/>
              </a:spcBef>
              <a:defRPr/>
            </a:pPr>
            <a:r>
              <a:rPr lang="en-US"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Minimum 16pt</a:t>
            </a:r>
            <a:r>
              <a:rPr lang="zh-CN"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  </a:t>
            </a:r>
          </a:p>
          <a:p>
            <a:pPr algn="r" defTabSz="588012">
              <a:spcBef>
                <a:spcPct val="20000"/>
              </a:spcBef>
              <a:defRPr/>
            </a:pPr>
            <a:r>
              <a:rPr lang="zh-CN"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Color:Black</a:t>
            </a:r>
          </a:p>
          <a:p>
            <a:pPr algn="r" defTabSz="588012">
              <a:spcBef>
                <a:spcPct val="20000"/>
              </a:spcBef>
              <a:defRPr/>
            </a:pPr>
            <a:r>
              <a:rPr lang="zh-CN"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Font :</a:t>
            </a:r>
            <a:r>
              <a:rPr lang="en-US"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 </a:t>
            </a:r>
            <a:r>
              <a:rPr lang="zh-CN"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Arial</a:t>
            </a:r>
            <a:endParaRPr lang="zh-CN" altLang="zh-CN" sz="90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endParaRPr>
          </a:p>
        </p:txBody>
      </p:sp>
      <p:sp>
        <p:nvSpPr>
          <p:cNvPr id="223" name="矩形 222"/>
          <p:cNvSpPr/>
          <p:nvPr userDrawn="1"/>
        </p:nvSpPr>
        <p:spPr>
          <a:xfrm>
            <a:off x="-1276874" y="2409732"/>
            <a:ext cx="1205567" cy="644004"/>
          </a:xfrm>
          <a:prstGeom prst="rect">
            <a:avLst/>
          </a:prstGeom>
        </p:spPr>
        <p:txBody>
          <a:bodyPr wrap="square" lIns="68562" tIns="34281" rIns="68562" bIns="34281">
            <a:spAutoFit/>
          </a:bodyPr>
          <a:lstStyle>
            <a:defPPr/>
          </a:lstStyle>
          <a:p>
            <a:pPr marL="257106" indent="-257106" algn="r" defTabSz="685617" eaLnBrk="0" hangingPunct="0">
              <a:lnSpc>
                <a:spcPct val="125000"/>
              </a:lnSpc>
              <a:spcBef>
                <a:spcPct val="20000"/>
              </a:spcBef>
              <a:buFont typeface="Arial" pitchFamily="34" charset="0"/>
              <a:buNone/>
              <a:defRPr/>
            </a:pPr>
            <a:r>
              <a:rPr lang="zh-CN" altLang="en-US" sz="900" b="1"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中文标题</a:t>
            </a:r>
            <a:r>
              <a:rPr lang="en-US" altLang="zh-CN" sz="900" b="1"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 32pt</a:t>
            </a:r>
          </a:p>
          <a:p>
            <a:pPr marL="257106" indent="-257106" algn="r" defTabSz="685617" eaLnBrk="0" hangingPunct="0">
              <a:lnSpc>
                <a:spcPct val="125000"/>
              </a:lnSpc>
              <a:spcBef>
                <a:spcPct val="20000"/>
              </a:spcBef>
              <a:buFont typeface="Arial" pitchFamily="34" charset="0"/>
              <a:buNone/>
              <a:defRPr/>
            </a:pPr>
            <a:r>
              <a:rPr lang="zh-CN" altLang="en-US"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颜色</a:t>
            </a:r>
            <a:r>
              <a:rPr lang="en-US"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 R192 G0 B0</a:t>
            </a:r>
          </a:p>
          <a:p>
            <a:pPr marL="257106" indent="-257106" algn="r" defTabSz="685617" eaLnBrk="0" hangingPunct="0">
              <a:lnSpc>
                <a:spcPct val="125000"/>
              </a:lnSpc>
              <a:spcBef>
                <a:spcPct val="20000"/>
              </a:spcBef>
              <a:buFont typeface="Arial" pitchFamily="34" charset="0"/>
              <a:buNone/>
              <a:defRPr/>
            </a:pPr>
            <a:r>
              <a:rPr lang="zh-CN" altLang="en-US"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字体</a:t>
            </a:r>
            <a:r>
              <a:rPr lang="en-US"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a:t>
            </a:r>
            <a:r>
              <a:rPr lang="zh-CN" altLang="en-US"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 微软雅黑</a:t>
            </a:r>
            <a:endParaRPr lang="zh-CN" altLang="en-US" sz="90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endParaRPr>
          </a:p>
        </p:txBody>
      </p:sp>
      <p:sp>
        <p:nvSpPr>
          <p:cNvPr id="224" name="矩形 223"/>
          <p:cNvSpPr/>
          <p:nvPr userDrawn="1"/>
        </p:nvSpPr>
        <p:spPr>
          <a:xfrm>
            <a:off x="-1276874" y="195486"/>
            <a:ext cx="1205567" cy="706329"/>
          </a:xfrm>
          <a:prstGeom prst="rect">
            <a:avLst/>
          </a:prstGeom>
        </p:spPr>
        <p:txBody>
          <a:bodyPr wrap="square" lIns="68562" tIns="34281" rIns="68562" bIns="34281">
            <a:spAutoFit/>
          </a:bodyPr>
          <a:lstStyle>
            <a:defPPr/>
          </a:lstStyle>
          <a:p>
            <a:pPr algn="r" defTabSz="588012">
              <a:spcBef>
                <a:spcPct val="20000"/>
              </a:spcBef>
              <a:defRPr/>
            </a:pPr>
            <a:r>
              <a:rPr lang="zh-CN" altLang="zh-CN" sz="900" b="1"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Slide title </a:t>
            </a:r>
            <a:r>
              <a:rPr lang="zh-CN"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a:t>
            </a:r>
            <a:endParaRPr lang="en-US"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endParaRPr>
          </a:p>
          <a:p>
            <a:pPr algn="r" defTabSz="588012">
              <a:spcBef>
                <a:spcPct val="20000"/>
              </a:spcBef>
              <a:defRPr/>
            </a:pPr>
            <a:r>
              <a:rPr lang="en-US"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28-32</a:t>
            </a:r>
            <a:r>
              <a:rPr lang="zh-CN"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pt  </a:t>
            </a:r>
          </a:p>
          <a:p>
            <a:pPr algn="r" defTabSz="588012">
              <a:spcBef>
                <a:spcPct val="20000"/>
              </a:spcBef>
              <a:defRPr/>
            </a:pPr>
            <a:r>
              <a:rPr lang="zh-CN"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Color: R1</a:t>
            </a:r>
            <a:r>
              <a:rPr lang="en-US"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92</a:t>
            </a:r>
            <a:r>
              <a:rPr lang="zh-CN"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 G0 B0</a:t>
            </a:r>
          </a:p>
          <a:p>
            <a:pPr algn="r" defTabSz="588012">
              <a:spcBef>
                <a:spcPct val="20000"/>
              </a:spcBef>
              <a:defRPr/>
            </a:pPr>
            <a:r>
              <a:rPr lang="zh-CN"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Font :</a:t>
            </a:r>
            <a:r>
              <a:rPr lang="en-US"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 </a:t>
            </a:r>
            <a:r>
              <a:rPr lang="zh-CN"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Arial</a:t>
            </a:r>
          </a:p>
        </p:txBody>
      </p:sp>
      <p:sp>
        <p:nvSpPr>
          <p:cNvPr id="225" name="矩形 224"/>
          <p:cNvSpPr/>
          <p:nvPr userDrawn="1"/>
        </p:nvSpPr>
        <p:spPr>
          <a:xfrm>
            <a:off x="-1276874" y="3081147"/>
            <a:ext cx="1205567" cy="1218777"/>
          </a:xfrm>
          <a:prstGeom prst="rect">
            <a:avLst/>
          </a:prstGeom>
        </p:spPr>
        <p:txBody>
          <a:bodyPr wrap="square" lIns="68562" tIns="34281" rIns="68562" bIns="34281">
            <a:spAutoFit/>
          </a:bodyPr>
          <a:lstStyle>
            <a:defPPr/>
          </a:lstStyle>
          <a:p>
            <a:pPr marL="257106" indent="-257106" algn="r" defTabSz="685617" eaLnBrk="0" hangingPunct="0">
              <a:lnSpc>
                <a:spcPct val="125000"/>
              </a:lnSpc>
              <a:spcBef>
                <a:spcPct val="20000"/>
              </a:spcBef>
              <a:buFont typeface="Arial" pitchFamily="34" charset="0"/>
              <a:buNone/>
              <a:defRPr/>
            </a:pPr>
            <a:r>
              <a:rPr lang="zh-CN" altLang="en-US"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中文正文和一级目录</a:t>
            </a:r>
            <a:r>
              <a:rPr lang="en-US"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 20pt</a:t>
            </a:r>
          </a:p>
          <a:p>
            <a:pPr marL="257106" indent="-257106" algn="r" defTabSz="685617" eaLnBrk="0" hangingPunct="0">
              <a:lnSpc>
                <a:spcPct val="125000"/>
              </a:lnSpc>
              <a:spcBef>
                <a:spcPct val="20000"/>
              </a:spcBef>
              <a:buFont typeface="Arial" pitchFamily="34" charset="0"/>
              <a:buNone/>
              <a:defRPr/>
            </a:pPr>
            <a:r>
              <a:rPr lang="zh-CN" altLang="en-US"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子目录</a:t>
            </a:r>
            <a:r>
              <a:rPr lang="en-US"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(2-5</a:t>
            </a:r>
            <a:r>
              <a:rPr lang="zh-CN" altLang="en-US"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级</a:t>
            </a:r>
            <a:r>
              <a:rPr lang="en-US"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):18pt</a:t>
            </a:r>
          </a:p>
          <a:p>
            <a:pPr marL="257106" indent="-257106" algn="r" defTabSz="685617" eaLnBrk="0" hangingPunct="0">
              <a:lnSpc>
                <a:spcPct val="125000"/>
              </a:lnSpc>
              <a:spcBef>
                <a:spcPct val="20000"/>
              </a:spcBef>
              <a:buFont typeface="Arial" pitchFamily="34" charset="0"/>
              <a:buNone/>
              <a:defRPr/>
            </a:pPr>
            <a:r>
              <a:rPr lang="zh-CN" altLang="en-US"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全文最小≧</a:t>
            </a:r>
            <a:r>
              <a:rPr lang="en-US"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16pt </a:t>
            </a:r>
          </a:p>
          <a:p>
            <a:pPr marL="257106" indent="-257106" algn="r" defTabSz="685617" eaLnBrk="0" hangingPunct="0">
              <a:lnSpc>
                <a:spcPct val="125000"/>
              </a:lnSpc>
              <a:spcBef>
                <a:spcPct val="20000"/>
              </a:spcBef>
              <a:buFont typeface="Arial" pitchFamily="34" charset="0"/>
              <a:buNone/>
              <a:defRPr/>
            </a:pPr>
            <a:r>
              <a:rPr lang="zh-CN" altLang="en-US"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颜色</a:t>
            </a:r>
            <a:r>
              <a:rPr lang="en-US"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a:t>
            </a:r>
            <a:r>
              <a:rPr lang="zh-CN" altLang="en-US"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黑色</a:t>
            </a:r>
            <a:endParaRPr lang="en-US"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endParaRPr>
          </a:p>
          <a:p>
            <a:pPr marL="257106" indent="-257106" algn="r" defTabSz="685617" eaLnBrk="0" hangingPunct="0">
              <a:lnSpc>
                <a:spcPct val="125000"/>
              </a:lnSpc>
              <a:spcBef>
                <a:spcPct val="20000"/>
              </a:spcBef>
              <a:buFont typeface="Arial" pitchFamily="34" charset="0"/>
              <a:buNone/>
              <a:defRPr/>
            </a:pPr>
            <a:r>
              <a:rPr lang="zh-CN" altLang="en-US"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字体</a:t>
            </a:r>
            <a:r>
              <a:rPr lang="en-US"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a:t>
            </a:r>
            <a:r>
              <a:rPr lang="zh-CN" altLang="en-US"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 微软雅黑</a:t>
            </a:r>
            <a:endParaRPr lang="zh-CN" altLang="en-US" sz="90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endParaRPr>
          </a:p>
        </p:txBody>
      </p:sp>
      <p:sp>
        <p:nvSpPr>
          <p:cNvPr id="226" name="Line 10"/>
          <p:cNvSpPr>
            <a:spLocks noChangeShapeType="1"/>
          </p:cNvSpPr>
          <p:nvPr userDrawn="1"/>
        </p:nvSpPr>
        <p:spPr bwMode="auto">
          <a:xfrm flipH="1">
            <a:off x="-935178" y="3057804"/>
            <a:ext cx="795130" cy="0"/>
          </a:xfrm>
          <a:prstGeom prst="line">
            <a:avLst/>
          </a:prstGeom>
          <a:noFill/>
          <a:ln w="9525">
            <a:solidFill>
              <a:schemeClr val="bg1"/>
            </a:solidFill>
            <a:prstDash val="dash"/>
            <a:round/>
          </a:ln>
          <a:effectLst/>
        </p:spPr>
        <p:txBody>
          <a:bodyPr lIns="68562" tIns="34281" rIns="68562" bIns="34281"/>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27" name="Line 10"/>
          <p:cNvSpPr>
            <a:spLocks noChangeShapeType="1"/>
          </p:cNvSpPr>
          <p:nvPr userDrawn="1"/>
        </p:nvSpPr>
        <p:spPr bwMode="auto">
          <a:xfrm flipH="1">
            <a:off x="-935178" y="4677984"/>
            <a:ext cx="795130" cy="0"/>
          </a:xfrm>
          <a:prstGeom prst="line">
            <a:avLst/>
          </a:prstGeom>
          <a:noFill/>
          <a:ln w="9525">
            <a:solidFill>
              <a:schemeClr val="bg1"/>
            </a:solidFill>
            <a:prstDash val="dash"/>
            <a:round/>
          </a:ln>
          <a:effectLst/>
        </p:spPr>
        <p:txBody>
          <a:bodyPr lIns="68562" tIns="34281" rIns="68562" bIns="34281"/>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28" name="Line 10"/>
          <p:cNvSpPr>
            <a:spLocks noChangeShapeType="1"/>
          </p:cNvSpPr>
          <p:nvPr userDrawn="1"/>
        </p:nvSpPr>
        <p:spPr bwMode="auto">
          <a:xfrm flipH="1">
            <a:off x="-935178" y="951570"/>
            <a:ext cx="795130" cy="0"/>
          </a:xfrm>
          <a:prstGeom prst="line">
            <a:avLst/>
          </a:prstGeom>
          <a:noFill/>
          <a:ln w="9525">
            <a:solidFill>
              <a:schemeClr val="bg1"/>
            </a:solidFill>
            <a:prstDash val="dash"/>
            <a:round/>
          </a:ln>
          <a:effectLst/>
        </p:spPr>
        <p:txBody>
          <a:bodyPr lIns="68562" tIns="34281" rIns="68562" bIns="34281"/>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29" name="Text Box 85"/>
          <p:cNvSpPr txBox="1">
            <a:spLocks noChangeArrowheads="1"/>
          </p:cNvSpPr>
          <p:nvPr userDrawn="1"/>
        </p:nvSpPr>
        <p:spPr bwMode="auto">
          <a:xfrm>
            <a:off x="9269300" y="1059582"/>
            <a:ext cx="988834" cy="1315727"/>
          </a:xfrm>
          <a:prstGeom prst="rect">
            <a:avLst/>
          </a:prstGeom>
          <a:noFill/>
          <a:ln w="9525">
            <a:noFill/>
            <a:miter lim="800000"/>
          </a:ln>
          <a:effectLst/>
        </p:spPr>
        <p:txBody>
          <a:bodyPr wrap="square" lIns="68562" tIns="34281" rIns="68562" bIns="34281">
            <a:spAutoFit/>
          </a:bodyPr>
          <a:lstStyle>
            <a:defPPr/>
          </a:lstStyle>
          <a:p>
            <a:pPr defTabSz="914210" fontAlgn="auto">
              <a:spcBef>
                <a:spcPct val="0"/>
              </a:spcBef>
              <a:spcAft>
                <a:spcPct val="0"/>
              </a:spcAft>
            </a:pPr>
            <a:r>
              <a:rPr lang="en-US" altLang="zh-CN" sz="900" smtClean="0">
                <a:solidFill>
                  <a:srgbClr val="FFFFFF"/>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t>Following  are thirteen recommended  color schemes. Please use only one group within one presentation, and 2 or 3 colors in one slide.</a:t>
            </a:r>
          </a:p>
        </p:txBody>
      </p:sp>
      <p:sp>
        <p:nvSpPr>
          <p:cNvPr id="230" name="Line 10"/>
          <p:cNvSpPr>
            <a:spLocks noChangeShapeType="1"/>
          </p:cNvSpPr>
          <p:nvPr userDrawn="1"/>
        </p:nvSpPr>
        <p:spPr bwMode="auto">
          <a:xfrm flipH="1">
            <a:off x="9338039" y="1005576"/>
            <a:ext cx="795130" cy="0"/>
          </a:xfrm>
          <a:prstGeom prst="line">
            <a:avLst/>
          </a:prstGeom>
          <a:noFill/>
          <a:ln w="9525">
            <a:solidFill>
              <a:schemeClr val="bg1"/>
            </a:solidFill>
            <a:prstDash val="dash"/>
            <a:round/>
          </a:ln>
          <a:effectLst/>
        </p:spPr>
        <p:txBody>
          <a:bodyPr lIns="68562" tIns="34281" rIns="68562" bIns="34281"/>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31" name="Rechteck 75"/>
          <p:cNvSpPr/>
          <p:nvPr userDrawn="1"/>
        </p:nvSpPr>
        <p:spPr bwMode="auto">
          <a:xfrm>
            <a:off x="0" y="0"/>
            <a:ext cx="215968" cy="897564"/>
          </a:xfrm>
          <a:prstGeom prst="rect">
            <a:avLst/>
          </a:prstGeom>
          <a:gradFill flip="none" rotWithShape="1">
            <a:gsLst>
              <a:gs pos="0">
                <a:srgbClr val="C00000">
                  <a:shade val="30000"/>
                  <a:satMod val="115000"/>
                </a:srgbClr>
              </a:gs>
              <a:gs pos="50000">
                <a:srgbClr val="E60000"/>
              </a:gs>
              <a:gs pos="100000">
                <a:srgbClr val="C00000">
                  <a:shade val="100000"/>
                  <a:satMod val="115000"/>
                </a:srgbClr>
              </a:gs>
            </a:gsLst>
            <a:lin ang="0" scaled="1"/>
          </a:gradFill>
          <a:ln w="12700">
            <a:noFill/>
            <a:round/>
          </a:ln>
        </p:spPr>
        <p:txBody>
          <a:bodyPr vert="wordArtVertRtl" lIns="26993" tIns="34281" rIns="68562" bIns="34281"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pPr>
            <a:r>
              <a:rPr lang="en-US" sz="1300" b="1" smtClean="0">
                <a:solidFill>
                  <a:prstClr val="white">
                    <a:lumMod val="95000"/>
                  </a:prstClr>
                </a:solidFill>
                <a:latin typeface="Arial Narrow" panose="020B0606020202030204" pitchFamily="34" charset="0"/>
                <a:cs typeface="Arial" pitchFamily="34" charset="0"/>
                <a:sym typeface="Arial Narrow" panose="020B0606020202030204" pitchFamily="34" charset="0"/>
              </a:rPr>
              <a:t>BNC</a:t>
            </a:r>
            <a:endParaRPr lang="en-US" sz="1300" b="1">
              <a:solidFill>
                <a:prstClr val="white">
                  <a:lumMod val="95000"/>
                </a:prstClr>
              </a:solidFill>
              <a:latin typeface="Arial Narrow" panose="020B0606020202030204" pitchFamily="34" charset="0"/>
              <a:cs typeface="Arial" pitchFamily="34" charset="0"/>
              <a:sym typeface="Arial Narrow" panose="020B0606020202030204" pitchFamily="34" charset="0"/>
            </a:endParaRPr>
          </a:p>
        </p:txBody>
      </p:sp>
      <p:pic>
        <p:nvPicPr>
          <p:cNvPr id="232" name="Picture 4" descr="C:\Users\h00251929\Desktop\2014视觉图形2.png"/>
          <p:cNvPicPr>
            <a:picLocks noChangeAspect="1" noChangeArrowheads="1"/>
          </p:cNvPicPr>
          <p:nvPr userDrawn="1"/>
        </p:nvPicPr>
        <p:blipFill>
          <a:blip r:embed="rId9">
            <a:lum bright="20000" contrast="-20000"/>
            <a:extLst>
              <a:ext uri="{28A0092B-C50C-407E-A947-70E740481C1C}">
                <a14:useLocalDpi xmlns:a14="http://schemas.microsoft.com/office/drawing/2010/main"/>
              </a:ext>
            </a:extLst>
          </a:blip>
          <a:stretch>
            <a:fillRect/>
          </a:stretch>
        </p:blipFill>
        <p:spPr bwMode="auto">
          <a:xfrm>
            <a:off x="0" y="3486557"/>
            <a:ext cx="1423152" cy="1191428"/>
          </a:xfrm>
          <a:prstGeom prst="rect">
            <a:avLst/>
          </a:prstGeom>
          <a:noFill/>
        </p:spPr>
      </p:pic>
    </p:spTree>
    <p:extLst>
      <p:ext uri="{BB962C8B-B14F-4D97-AF65-F5344CB8AC3E}">
        <p14:creationId xmlns:p14="http://schemas.microsoft.com/office/powerpoint/2010/main" val="33287908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userDrawn="1">
            <p:custDataLst>
              <p:tags r:id="rId2"/>
            </p:custDataLst>
            <p:extLst>
              <p:ext uri="{D42A27DB-BD31-4B8C-83A1-F6EECF244321}">
                <p14:modId xmlns:p14="http://schemas.microsoft.com/office/powerpoint/2010/main" val="67642176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258"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589" y="1589"/>
                        <a:ext cx="1587" cy="1587"/>
                      </a:xfrm>
                      <a:prstGeom prst="rect">
                        <a:avLst/>
                      </a:prstGeom>
                      <a:noFill/>
                    </p:spPr>
                  </p:pic>
                </p:oleObj>
              </mc:Fallback>
            </mc:AlternateContent>
          </a:graphicData>
        </a:graphic>
      </p:graphicFrame>
    </p:spTree>
    <p:extLst>
      <p:ext uri="{BB962C8B-B14F-4D97-AF65-F5344CB8AC3E}">
        <p14:creationId xmlns:p14="http://schemas.microsoft.com/office/powerpoint/2010/main" val="375319872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2"/>
            </p:custDataLst>
            <p:extLst>
              <p:ext uri="{D42A27DB-BD31-4B8C-83A1-F6EECF244321}">
                <p14:modId xmlns:p14="http://schemas.microsoft.com/office/powerpoint/2010/main" val="1562587409"/>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9282"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191" y="1191"/>
                        <a:ext cx="1190" cy="1190"/>
                      </a:xfrm>
                      <a:prstGeom prst="rect">
                        <a:avLst/>
                      </a:prstGeom>
                      <a:noFill/>
                    </p:spPr>
                  </p:pic>
                </p:oleObj>
              </mc:Fallback>
            </mc:AlternateContent>
          </a:graphicData>
        </a:graphic>
      </p:graphicFrame>
    </p:spTree>
    <p:extLst>
      <p:ext uri="{BB962C8B-B14F-4D97-AF65-F5344CB8AC3E}">
        <p14:creationId xmlns:p14="http://schemas.microsoft.com/office/powerpoint/2010/main" val="330073133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2"/>
            </p:custDataLst>
            <p:extLst>
              <p:ext uri="{D42A27DB-BD31-4B8C-83A1-F6EECF244321}">
                <p14:modId xmlns:p14="http://schemas.microsoft.com/office/powerpoint/2010/main" val="3549317982"/>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10306"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191" y="1191"/>
                        <a:ext cx="1190" cy="1190"/>
                      </a:xfrm>
                      <a:prstGeom prst="rect">
                        <a:avLst/>
                      </a:prstGeom>
                      <a:noFill/>
                    </p:spPr>
                  </p:pic>
                </p:oleObj>
              </mc:Fallback>
            </mc:AlternateContent>
          </a:graphicData>
        </a:graphic>
      </p:graphicFrame>
    </p:spTree>
    <p:extLst>
      <p:ext uri="{BB962C8B-B14F-4D97-AF65-F5344CB8AC3E}">
        <p14:creationId xmlns:p14="http://schemas.microsoft.com/office/powerpoint/2010/main" val="307210515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userDrawn="1">
            <p:custDataLst>
              <p:tags r:id="rId2"/>
            </p:custDataLst>
            <p:extLst>
              <p:ext uri="{D42A27DB-BD31-4B8C-83A1-F6EECF244321}">
                <p14:modId xmlns:p14="http://schemas.microsoft.com/office/powerpoint/2010/main" val="2319364753"/>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11330"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191" y="1191"/>
                        <a:ext cx="1190" cy="1190"/>
                      </a:xfrm>
                      <a:prstGeom prst="rect">
                        <a:avLst/>
                      </a:prstGeom>
                      <a:noFill/>
                    </p:spPr>
                  </p:pic>
                </p:oleObj>
              </mc:Fallback>
            </mc:AlternateContent>
          </a:graphicData>
        </a:graphic>
      </p:graphicFrame>
      <p:sp>
        <p:nvSpPr>
          <p:cNvPr id="2" name="标题 1"/>
          <p:cNvSpPr>
            <a:spLocks noGrp="1"/>
          </p:cNvSpPr>
          <p:nvPr>
            <p:ph type="title" hasCustomPrompt="1"/>
          </p:nvPr>
        </p:nvSpPr>
        <p:spPr>
          <a:xfrm>
            <a:off x="387624" y="277027"/>
            <a:ext cx="8402496" cy="472442"/>
          </a:xfrm>
          <a:prstGeom prst="rect">
            <a:avLst/>
          </a:prstGeom>
        </p:spPr>
        <p:txBody>
          <a:bodyPr/>
          <a:lstStyle>
            <a:defPPr/>
            <a:lvl1pPr algn="l">
              <a:defRPr sz="2400" b="1">
                <a:latin typeface="Arial Narrow" panose="020B0606020202030204" pitchFamily="34" charset="0"/>
                <a:ea typeface="微软雅黑" panose="020B0503020204020204" pitchFamily="34" charset="-122"/>
                <a:sym typeface="Arial Narrow" panose="020B0606020202030204" pitchFamily="34" charset="0"/>
              </a:defRPr>
            </a:lvl1pPr>
          </a:lstStyle>
          <a:p>
            <a:r>
              <a:rPr lang="en-US" altLang="zh-CN" smtClean="0"/>
              <a:t>AAAAAAAA</a:t>
            </a:r>
            <a:endParaRPr lang="zh-CN" altLang="en-US"/>
          </a:p>
        </p:txBody>
      </p:sp>
    </p:spTree>
    <p:extLst>
      <p:ext uri="{BB962C8B-B14F-4D97-AF65-F5344CB8AC3E}">
        <p14:creationId xmlns:p14="http://schemas.microsoft.com/office/powerpoint/2010/main" val="58904652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2"/>
            </p:custDataLst>
            <p:extLst>
              <p:ext uri="{D42A27DB-BD31-4B8C-83A1-F6EECF244321}">
                <p14:modId xmlns:p14="http://schemas.microsoft.com/office/powerpoint/2010/main" val="3593500944"/>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12354"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191" y="1191"/>
                        <a:ext cx="1190" cy="1190"/>
                      </a:xfrm>
                      <a:prstGeom prst="rect">
                        <a:avLst/>
                      </a:prstGeom>
                      <a:noFill/>
                    </p:spPr>
                  </p:pic>
                </p:oleObj>
              </mc:Fallback>
            </mc:AlternateContent>
          </a:graphicData>
        </a:graphic>
      </p:graphicFrame>
    </p:spTree>
    <p:extLst>
      <p:ext uri="{BB962C8B-B14F-4D97-AF65-F5344CB8AC3E}">
        <p14:creationId xmlns:p14="http://schemas.microsoft.com/office/powerpoint/2010/main" val="27200677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userDrawn="1">
            <p:custDataLst>
              <p:tags r:id="rId2"/>
            </p:custDataLst>
            <p:extLst>
              <p:ext uri="{D42A27DB-BD31-4B8C-83A1-F6EECF244321}">
                <p14:modId xmlns:p14="http://schemas.microsoft.com/office/powerpoint/2010/main" val="77278450"/>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13378"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191" y="1191"/>
                        <a:ext cx="1190" cy="1190"/>
                      </a:xfrm>
                      <a:prstGeom prst="rect">
                        <a:avLst/>
                      </a:prstGeom>
                      <a:noFill/>
                    </p:spPr>
                  </p:pic>
                </p:oleObj>
              </mc:Fallback>
            </mc:AlternateContent>
          </a:graphicData>
        </a:graphic>
      </p:graphicFrame>
      <p:sp>
        <p:nvSpPr>
          <p:cNvPr id="2" name="Title 1"/>
          <p:cNvSpPr>
            <a:spLocks noGrp="1"/>
          </p:cNvSpPr>
          <p:nvPr>
            <p:ph type="title"/>
          </p:nvPr>
        </p:nvSpPr>
        <p:spPr>
          <a:xfrm>
            <a:off x="233680" y="162561"/>
            <a:ext cx="8656320" cy="589280"/>
          </a:xfrm>
          <a:prstGeom prst="rect">
            <a:avLst/>
          </a:prstGeom>
        </p:spPr>
        <p:txBody>
          <a:bodyPr/>
          <a:lstStyle>
            <a:defPPr/>
            <a:lvl1pPr>
              <a:defRPr/>
            </a:lvl1pPr>
          </a:lstStyle>
          <a:p>
            <a:r>
              <a:rPr lang="en-US" smtClean="0"/>
              <a:t>Click to edit Master title style</a:t>
            </a:r>
            <a:endParaRPr lang="en-US"/>
          </a:p>
        </p:txBody>
      </p:sp>
    </p:spTree>
    <p:extLst>
      <p:ext uri="{BB962C8B-B14F-4D97-AF65-F5344CB8AC3E}">
        <p14:creationId xmlns:p14="http://schemas.microsoft.com/office/powerpoint/2010/main" val="20279420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userDrawn="1">
            <p:custDataLst>
              <p:tags r:id="rId2"/>
            </p:custDataLst>
            <p:extLst>
              <p:ext uri="{D42A27DB-BD31-4B8C-83A1-F6EECF244321}">
                <p14:modId xmlns:p14="http://schemas.microsoft.com/office/powerpoint/2010/main" val="1550364674"/>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14402"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191" y="1191"/>
                        <a:ext cx="1190" cy="1190"/>
                      </a:xfrm>
                      <a:prstGeom prst="rect">
                        <a:avLst/>
                      </a:prstGeom>
                      <a:noFill/>
                    </p:spPr>
                  </p:pic>
                </p:oleObj>
              </mc:Fallback>
            </mc:AlternateContent>
          </a:graphicData>
        </a:graphic>
      </p:graphicFrame>
      <p:sp>
        <p:nvSpPr>
          <p:cNvPr id="2" name="标题 1"/>
          <p:cNvSpPr>
            <a:spLocks noGrp="1"/>
          </p:cNvSpPr>
          <p:nvPr>
            <p:ph type="title" hasCustomPrompt="1"/>
          </p:nvPr>
        </p:nvSpPr>
        <p:spPr>
          <a:xfrm>
            <a:off x="585748" y="1058154"/>
            <a:ext cx="7841174" cy="569751"/>
          </a:xfrm>
          <a:prstGeom prst="rect">
            <a:avLst/>
          </a:prstGeom>
          <a:noFill/>
          <a:ln w="9525" algn="ctr">
            <a:noFill/>
            <a:miter lim="800000"/>
          </a:ln>
          <a:effectLst/>
        </p:spPr>
        <p:txBody>
          <a:bodyPr vert="horz" wrap="square" lIns="68557" tIns="34279" rIns="68557" bIns="34279" numCol="1" anchor="ctr" anchorCtr="0" compatLnSpc="1">
            <a:prstTxWarp prst="textNoShape">
              <a:avLst/>
            </a:prstTxWarp>
          </a:bodyPr>
          <a:lstStyle>
            <a:defPPr/>
            <a:lvl1pPr marL="0" indent="0">
              <a:buFont typeface="Arial" pitchFamily="34" charset="0"/>
              <a:buNone/>
              <a:defRPr lang="zh-CN" altLang="en-US" sz="3600" b="0">
                <a:solidFill>
                  <a:srgbClr val="E50011"/>
                </a:solidFill>
                <a:latin typeface="Arial Narrow" panose="020B0606020202030204" pitchFamily="34" charset="0"/>
                <a:ea typeface="黑体" pitchFamily="49" charset="-122"/>
                <a:sym typeface="Arial Narrow" panose="020B0606020202030204" pitchFamily="34" charset="0"/>
              </a:defRPr>
            </a:lvl1pPr>
          </a:lstStyle>
          <a:p>
            <a:pPr lvl="0"/>
            <a:r>
              <a:rPr lang="en-US" altLang="zh-CN" smtClean="0"/>
              <a:t>HEADLINE TEXT TO BE PLACED</a:t>
            </a:r>
            <a:endParaRPr lang="zh-CN" altLang="en-US"/>
          </a:p>
        </p:txBody>
      </p:sp>
    </p:spTree>
    <p:extLst>
      <p:ext uri="{BB962C8B-B14F-4D97-AF65-F5344CB8AC3E}">
        <p14:creationId xmlns:p14="http://schemas.microsoft.com/office/powerpoint/2010/main" val="328158441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1_标题和表格">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userDrawn="1">
            <p:custDataLst>
              <p:tags r:id="rId2"/>
            </p:custDataLst>
            <p:extLst>
              <p:ext uri="{D42A27DB-BD31-4B8C-83A1-F6EECF244321}">
                <p14:modId xmlns:p14="http://schemas.microsoft.com/office/powerpoint/2010/main" val="2674593438"/>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15426"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191" y="1191"/>
                        <a:ext cx="1190" cy="1190"/>
                      </a:xfrm>
                      <a:prstGeom prst="rect">
                        <a:avLst/>
                      </a:prstGeom>
                      <a:noFill/>
                    </p:spPr>
                  </p:pic>
                </p:oleObj>
              </mc:Fallback>
            </mc:AlternateContent>
          </a:graphicData>
        </a:graphic>
      </p:graphicFrame>
      <p:sp>
        <p:nvSpPr>
          <p:cNvPr id="2" name="标题 1"/>
          <p:cNvSpPr>
            <a:spLocks noGrp="1"/>
          </p:cNvSpPr>
          <p:nvPr>
            <p:ph type="title"/>
          </p:nvPr>
        </p:nvSpPr>
        <p:spPr>
          <a:xfrm>
            <a:off x="607064" y="205943"/>
            <a:ext cx="8229838" cy="857052"/>
          </a:xfrm>
        </p:spPr>
        <p:txBody>
          <a:bodyPr/>
          <a:lstStyle>
            <a:defPPr/>
            <a:lvl1pPr>
              <a:defRPr/>
            </a:lvl1p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61816" y="1199875"/>
            <a:ext cx="8229838" cy="3393686"/>
          </a:xfrm>
        </p:spPr>
        <p:txBody>
          <a:bodyPr/>
          <a:lstStyle>
            <a:defPPr/>
          </a:lstStyle>
          <a:p>
            <a:pPr lvl="0"/>
            <a:endParaRPr lang="zh-CN" altLang="en-US" noProof="0"/>
          </a:p>
        </p:txBody>
      </p:sp>
    </p:spTree>
    <p:extLst>
      <p:ext uri="{BB962C8B-B14F-4D97-AF65-F5344CB8AC3E}">
        <p14:creationId xmlns:p14="http://schemas.microsoft.com/office/powerpoint/2010/main" val="351220102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NC Simple">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2"/>
            </p:custDataLst>
            <p:extLst>
              <p:ext uri="{D42A27DB-BD31-4B8C-83A1-F6EECF244321}">
                <p14:modId xmlns:p14="http://schemas.microsoft.com/office/powerpoint/2010/main" val="2650997229"/>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16450"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191" y="1191"/>
                        <a:ext cx="1190" cy="1190"/>
                      </a:xfrm>
                      <a:prstGeom prst="rect">
                        <a:avLst/>
                      </a:prstGeom>
                      <a:noFill/>
                    </p:spPr>
                  </p:pic>
                </p:oleObj>
              </mc:Fallback>
            </mc:AlternateContent>
          </a:graphicData>
        </a:graphic>
      </p:graphicFrame>
      <p:pic>
        <p:nvPicPr>
          <p:cNvPr id="4" name="图片 3"/>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90" y="596"/>
            <a:ext cx="9141619" cy="5142309"/>
          </a:xfrm>
          <a:prstGeom prst="rect">
            <a:avLst/>
          </a:prstGeom>
        </p:spPr>
      </p:pic>
      <p:sp>
        <p:nvSpPr>
          <p:cNvPr id="5" name="标题占位符 1"/>
          <p:cNvSpPr>
            <a:spLocks noGrp="1"/>
          </p:cNvSpPr>
          <p:nvPr>
            <p:ph type="title"/>
          </p:nvPr>
        </p:nvSpPr>
        <p:spPr>
          <a:xfrm>
            <a:off x="457200" y="206375"/>
            <a:ext cx="8229600" cy="857250"/>
          </a:xfrm>
          <a:prstGeom prst="rect">
            <a:avLst/>
          </a:prstGeom>
        </p:spPr>
        <p:txBody>
          <a:bodyPr vert="horz" lIns="91434" tIns="45717" rIns="91434" bIns="45717" rtlCol="0" anchor="ctr">
            <a:normAutofit/>
          </a:bodyPr>
          <a:lstStyle>
            <a:lvl1pPr algn="l">
              <a:defRPr sz="2700"/>
            </a:lvl1pPr>
          </a:lstStyle>
          <a:p>
            <a:r>
              <a:rPr lang="zh-CN" altLang="en-US" smtClean="0"/>
              <a:t>单击此处编辑母版标题样式</a:t>
            </a:r>
            <a:endParaRPr lang="zh-CN" altLang="en-US"/>
          </a:p>
        </p:txBody>
      </p:sp>
      <p:sp>
        <p:nvSpPr>
          <p:cNvPr id="10" name="Rectangle 86"/>
          <p:cNvSpPr>
            <a:spLocks noChangeArrowheads="1"/>
          </p:cNvSpPr>
          <p:nvPr userDrawn="1"/>
        </p:nvSpPr>
        <p:spPr bwMode="auto">
          <a:xfrm>
            <a:off x="8879380" y="4761726"/>
            <a:ext cx="246145" cy="319548"/>
          </a:xfrm>
          <a:prstGeom prst="rect">
            <a:avLst/>
          </a:prstGeom>
          <a:noFill/>
          <a:ln w="9525">
            <a:noFill/>
            <a:miter lim="800000"/>
          </a:ln>
          <a:effectLst/>
        </p:spPr>
        <p:txBody>
          <a:bodyPr lIns="0" tIns="0" rIns="0" bIns="0"/>
          <a:lstStyle>
            <a:defPPr/>
          </a:lstStyle>
          <a:p>
            <a:pPr defTabSz="740886" eaLnBrk="0" fontAlgn="auto" hangingPunct="0">
              <a:lnSpc>
                <a:spcPct val="85000"/>
              </a:lnSpc>
              <a:spcBef>
                <a:spcPct val="0"/>
              </a:spcBef>
              <a:spcAft>
                <a:spcPct val="0"/>
              </a:spcAft>
            </a:pPr>
            <a:endParaRPr lang="de-DE" sz="1000">
              <a:solidFill>
                <a:prstClr val="black"/>
              </a:solidFill>
              <a:latin typeface="Arial Narrow" panose="020B0606020202030204" pitchFamily="34" charset="0"/>
              <a:ea typeface="MS PGothic" pitchFamily="34" charset="-128"/>
              <a:sym typeface="Arial Narrow" panose="020B0606020202030204" pitchFamily="34" charset="0"/>
            </a:endParaRPr>
          </a:p>
          <a:p>
            <a:pPr defTabSz="740886" eaLnBrk="0" fontAlgn="auto" hangingPunct="0">
              <a:lnSpc>
                <a:spcPct val="85000"/>
              </a:lnSpc>
              <a:spcBef>
                <a:spcPct val="0"/>
              </a:spcBef>
              <a:spcAft>
                <a:spcPct val="0"/>
              </a:spcAft>
            </a:pPr>
            <a:fld id="{E68EC476-442B-4BB7-9603-F1440C241F3D}" type="slidenum">
              <a:rPr lang="de-DE" sz="700" smtClean="0">
                <a:solidFill>
                  <a:prstClr val="white">
                    <a:lumMod val="50000"/>
                  </a:prstClr>
                </a:solidFill>
                <a:latin typeface="Arial Narrow" panose="020B0606020202030204" pitchFamily="34" charset="0"/>
                <a:ea typeface="MS PGothic" pitchFamily="34" charset="-128"/>
                <a:cs typeface="Arial" pitchFamily="34" charset="0"/>
                <a:sym typeface="Arial Narrow" panose="020B0606020202030204" pitchFamily="34" charset="0"/>
              </a:rPr>
              <a:pPr defTabSz="740886" eaLnBrk="0" fontAlgn="auto" hangingPunct="0">
                <a:lnSpc>
                  <a:spcPct val="85000"/>
                </a:lnSpc>
                <a:spcBef>
                  <a:spcPct val="0"/>
                </a:spcBef>
                <a:spcAft>
                  <a:spcPct val="0"/>
                </a:spcAft>
              </a:pPr>
              <a:t>‹#›</a:t>
            </a:fld>
            <a:endParaRPr lang="en-GB" sz="700">
              <a:solidFill>
                <a:prstClr val="white">
                  <a:lumMod val="50000"/>
                </a:prstClr>
              </a:solidFill>
              <a:latin typeface="Arial Narrow" panose="020B0606020202030204" pitchFamily="34" charset="0"/>
              <a:ea typeface="MS PGothic" pitchFamily="34" charset="-128"/>
              <a:cs typeface="Arial" pitchFamily="34" charset="0"/>
              <a:sym typeface="Arial Narrow" panose="020B0606020202030204" pitchFamily="34" charset="0"/>
            </a:endParaRPr>
          </a:p>
        </p:txBody>
      </p:sp>
    </p:spTree>
    <p:extLst>
      <p:ext uri="{BB962C8B-B14F-4D97-AF65-F5344CB8AC3E}">
        <p14:creationId xmlns:p14="http://schemas.microsoft.com/office/powerpoint/2010/main" val="405074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标题 1"/>
          <p:cNvSpPr>
            <a:spLocks noGrp="1"/>
          </p:cNvSpPr>
          <p:nvPr>
            <p:ph type="ctrTitle" hasCustomPrompt="1"/>
          </p:nvPr>
        </p:nvSpPr>
        <p:spPr>
          <a:xfrm>
            <a:off x="323528" y="123478"/>
            <a:ext cx="8712968" cy="504056"/>
          </a:xfrm>
          <a:prstGeom prst="rect">
            <a:avLst/>
          </a:prstGeom>
        </p:spPr>
        <p:txBody>
          <a:bodyPr anchor="ctr">
            <a:noAutofit/>
          </a:bodyPr>
          <a:lstStyle>
            <a:defPPr/>
            <a:lvl1pPr marL="0" marR="0" indent="0" algn="l" defTabSz="914339" rtl="0" eaLnBrk="1" fontAlgn="auto" latinLnBrk="0" hangingPunct="1">
              <a:lnSpc>
                <a:spcPct val="100000"/>
              </a:lnSpc>
              <a:spcBef>
                <a:spcPct val="0"/>
              </a:spcBef>
              <a:spcAft>
                <a:spcPct val="0"/>
              </a:spcAft>
              <a:buClrTx/>
              <a:buSzTx/>
              <a:buFontTx/>
              <a:buNone/>
              <a:defRPr sz="2400" b="1" i="0">
                <a:solidFill>
                  <a:srgbClr val="C00000"/>
                </a:solidFill>
                <a:latin typeface="FrutigerNext LT Medium" pitchFamily="34" charset="0"/>
                <a:cs typeface="Lucida Sans Unicode" panose="020B0602030504020204" pitchFamily="34" charset="0"/>
              </a:defRPr>
            </a:lvl1pPr>
          </a:lstStyle>
          <a:p>
            <a:r>
              <a:rPr lang="zh-CN" altLang="en-US" smtClean="0"/>
              <a:t>输入内容</a:t>
            </a:r>
            <a:endParaRPr lang="en-US" altLang="zh-CN" smtClean="0"/>
          </a:p>
        </p:txBody>
      </p:sp>
    </p:spTree>
    <p:extLst>
      <p:ext uri="{BB962C8B-B14F-4D97-AF65-F5344CB8AC3E}">
        <p14:creationId xmlns:p14="http://schemas.microsoft.com/office/powerpoint/2010/main" val="388214883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C标准模板-标题黑">
    <p:spTree>
      <p:nvGrpSpPr>
        <p:cNvPr id="1" name=""/>
        <p:cNvGrpSpPr/>
        <p:nvPr/>
      </p:nvGrpSpPr>
      <p:grpSpPr>
        <a:xfrm>
          <a:off x="0" y="0"/>
          <a:ext cx="0" cy="0"/>
          <a:chOff x="0" y="0"/>
          <a:chExt cx="0" cy="0"/>
        </a:xfrm>
      </p:grpSpPr>
      <p:graphicFrame>
        <p:nvGraphicFramePr>
          <p:cNvPr id="17" name="对象 16" hidden="1"/>
          <p:cNvGraphicFramePr>
            <a:graphicFrameLocks noChangeAspect="1"/>
          </p:cNvGraphicFramePr>
          <p:nvPr userDrawn="1">
            <p:custDataLst>
              <p:tags r:id="rId2"/>
            </p:custDataLst>
            <p:extLst>
              <p:ext uri="{D42A27DB-BD31-4B8C-83A1-F6EECF244321}">
                <p14:modId xmlns:p14="http://schemas.microsoft.com/office/powerpoint/2010/main" val="1800256939"/>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17474"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191" y="1191"/>
                        <a:ext cx="1190" cy="1190"/>
                      </a:xfrm>
                      <a:prstGeom prst="rect">
                        <a:avLst/>
                      </a:prstGeom>
                      <a:noFill/>
                    </p:spPr>
                  </p:pic>
                </p:oleObj>
              </mc:Fallback>
            </mc:AlternateContent>
          </a:graphicData>
        </a:graphic>
      </p:graphicFrame>
      <p:grpSp>
        <p:nvGrpSpPr>
          <p:cNvPr id="2" name="Gruppieren 1"/>
          <p:cNvGrpSpPr/>
          <p:nvPr userDrawn="1"/>
        </p:nvGrpSpPr>
        <p:grpSpPr>
          <a:xfrm>
            <a:off x="9144000" y="-845178"/>
            <a:ext cx="1997702" cy="1690355"/>
            <a:chOff x="4052888" y="-22225"/>
            <a:chExt cx="8150225" cy="6894513"/>
          </a:xfrm>
        </p:grpSpPr>
        <p:sp>
          <p:nvSpPr>
            <p:cNvPr id="159" name="Freeform 18"/>
            <p:cNvSpPr/>
            <p:nvPr/>
          </p:nvSpPr>
          <p:spPr bwMode="auto">
            <a:xfrm>
              <a:off x="5815013" y="1677988"/>
              <a:ext cx="6388100" cy="5194300"/>
            </a:xfrm>
            <a:custGeom>
              <a:avLst/>
              <a:gdLst>
                <a:gd name="T0" fmla="*/ 4024 w 4024"/>
                <a:gd name="T1" fmla="*/ 3272 h 3272"/>
                <a:gd name="T2" fmla="*/ 632 w 4024"/>
                <a:gd name="T3" fmla="*/ 3272 h 3272"/>
                <a:gd name="T4" fmla="*/ 0 w 4024"/>
                <a:gd name="T5" fmla="*/ 1273 h 3272"/>
                <a:gd name="T6" fmla="*/ 4024 w 4024"/>
                <a:gd name="T7" fmla="*/ 0 h 3272"/>
                <a:gd name="T8" fmla="*/ 4024 w 4024"/>
                <a:gd name="T9" fmla="*/ 3272 h 3272"/>
              </a:gdLst>
              <a:ahLst/>
              <a:cxnLst>
                <a:cxn ang="0">
                  <a:pos x="T0" y="T1"/>
                </a:cxn>
                <a:cxn ang="0">
                  <a:pos x="T2" y="T3"/>
                </a:cxn>
                <a:cxn ang="0">
                  <a:pos x="T4" y="T5"/>
                </a:cxn>
                <a:cxn ang="0">
                  <a:pos x="T6" y="T7"/>
                </a:cxn>
                <a:cxn ang="0">
                  <a:pos x="T8" y="T9"/>
                </a:cxn>
              </a:cxnLst>
              <a:rect l="0" t="0" r="r" b="b"/>
              <a:pathLst>
                <a:path w="4023" h="3272">
                  <a:moveTo>
                    <a:pt x="4024" y="3272"/>
                  </a:moveTo>
                  <a:lnTo>
                    <a:pt x="632" y="3272"/>
                  </a:lnTo>
                  <a:lnTo>
                    <a:pt x="0" y="1273"/>
                  </a:lnTo>
                  <a:lnTo>
                    <a:pt x="4024" y="0"/>
                  </a:lnTo>
                  <a:lnTo>
                    <a:pt x="4024" y="3272"/>
                  </a:lnTo>
                  <a:close/>
                </a:path>
              </a:pathLst>
            </a:custGeom>
            <a:gradFill>
              <a:gsLst>
                <a:gs pos="0">
                  <a:srgbClr val="2A79FF">
                    <a:lumMod val="60000"/>
                    <a:lumOff val="40000"/>
                    <a:alpha val="10000"/>
                  </a:srgbClr>
                </a:gs>
                <a:gs pos="50000">
                  <a:srgbClr val="2A79FF">
                    <a:lumMod val="40000"/>
                    <a:lumOff val="60000"/>
                    <a:alpha val="10000"/>
                  </a:srgbClr>
                </a:gs>
                <a:gs pos="99000">
                  <a:srgbClr val="2A79FF">
                    <a:lumMod val="20000"/>
                    <a:lumOff val="80000"/>
                    <a:alpha val="5000"/>
                  </a:srgbClr>
                </a:gs>
              </a:gsLst>
              <a:lin ang="13800000" scaled="0"/>
            </a:gradFill>
            <a:ln w="12700" cap="flat">
              <a:noFill/>
              <a:prstDash val="solid"/>
              <a:miter lim="800000"/>
            </a:ln>
          </p:spPr>
          <p:txBody>
            <a:bodyPr vert="horz" wrap="square" lIns="91440" tIns="45720" rIns="91440" bIns="45720" numCol="1" anchor="t" anchorCtr="0" compatLnSpc="1">
              <a:prstTxWarp prst="textNoShape">
                <a:avLst/>
              </a:prstTxWarp>
            </a:bodyPr>
            <a:lstStyle>
              <a:defPPr/>
            </a:lstStyle>
            <a:p>
              <a:pPr defTabSz="685617" fontAlgn="auto">
                <a:spcBef>
                  <a:spcPct val="0"/>
                </a:spcBef>
                <a:spcAft>
                  <a:spcPct val="0"/>
                </a:spcAft>
                <a:defRPr/>
              </a:pPr>
              <a:endParaRPr lang="de-DE" sz="1300" kern="0">
                <a:solidFill>
                  <a:sysClr val="windowText" lastClr="000000"/>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60" name="Freeform 19"/>
            <p:cNvSpPr/>
            <p:nvPr/>
          </p:nvSpPr>
          <p:spPr bwMode="auto">
            <a:xfrm>
              <a:off x="4052888" y="3754438"/>
              <a:ext cx="5129213" cy="3117850"/>
            </a:xfrm>
            <a:custGeom>
              <a:avLst/>
              <a:gdLst>
                <a:gd name="T0" fmla="*/ 3231 w 3231"/>
                <a:gd name="T1" fmla="*/ 1964 h 1964"/>
                <a:gd name="T2" fmla="*/ 359 w 3231"/>
                <a:gd name="T3" fmla="*/ 1964 h 1964"/>
                <a:gd name="T4" fmla="*/ 0 w 3231"/>
                <a:gd name="T5" fmla="*/ 826 h 1964"/>
                <a:gd name="T6" fmla="*/ 2611 w 3231"/>
                <a:gd name="T7" fmla="*/ 0 h 1964"/>
                <a:gd name="T8" fmla="*/ 3231 w 3231"/>
                <a:gd name="T9" fmla="*/ 1964 h 1964"/>
              </a:gdLst>
              <a:ahLst/>
              <a:cxnLst>
                <a:cxn ang="0">
                  <a:pos x="T0" y="T1"/>
                </a:cxn>
                <a:cxn ang="0">
                  <a:pos x="T2" y="T3"/>
                </a:cxn>
                <a:cxn ang="0">
                  <a:pos x="T4" y="T5"/>
                </a:cxn>
                <a:cxn ang="0">
                  <a:pos x="T6" y="T7"/>
                </a:cxn>
                <a:cxn ang="0">
                  <a:pos x="T8" y="T9"/>
                </a:cxn>
              </a:cxnLst>
              <a:rect l="0" t="0" r="r" b="b"/>
              <a:pathLst>
                <a:path w="3231" h="1964">
                  <a:moveTo>
                    <a:pt x="3231" y="1964"/>
                  </a:moveTo>
                  <a:lnTo>
                    <a:pt x="359" y="1964"/>
                  </a:lnTo>
                  <a:lnTo>
                    <a:pt x="0" y="826"/>
                  </a:lnTo>
                  <a:lnTo>
                    <a:pt x="2611" y="0"/>
                  </a:lnTo>
                  <a:lnTo>
                    <a:pt x="3231" y="1964"/>
                  </a:lnTo>
                  <a:close/>
                </a:path>
              </a:pathLst>
            </a:custGeom>
            <a:gradFill>
              <a:gsLst>
                <a:gs pos="0">
                  <a:srgbClr val="2A79FF">
                    <a:lumMod val="60000"/>
                    <a:lumOff val="40000"/>
                    <a:alpha val="10000"/>
                  </a:srgbClr>
                </a:gs>
                <a:gs pos="50000">
                  <a:srgbClr val="2A79FF">
                    <a:lumMod val="40000"/>
                    <a:lumOff val="60000"/>
                    <a:alpha val="10000"/>
                  </a:srgbClr>
                </a:gs>
                <a:gs pos="99000">
                  <a:srgbClr val="2A79FF">
                    <a:lumMod val="20000"/>
                    <a:lumOff val="80000"/>
                    <a:alpha val="5000"/>
                  </a:srgbClr>
                </a:gs>
              </a:gsLst>
              <a:lin ang="13800000" scaled="0"/>
            </a:gradFill>
            <a:ln w="12700" cap="flat">
              <a:noFill/>
              <a:prstDash val="solid"/>
              <a:miter lim="800000"/>
            </a:ln>
          </p:spPr>
          <p:txBody>
            <a:bodyPr vert="horz" wrap="square" lIns="91440" tIns="45720" rIns="91440" bIns="45720" numCol="1" anchor="t" anchorCtr="0" compatLnSpc="1">
              <a:prstTxWarp prst="textNoShape">
                <a:avLst/>
              </a:prstTxWarp>
            </a:bodyPr>
            <a:lstStyle>
              <a:defPPr/>
            </a:lstStyle>
            <a:p>
              <a:pPr defTabSz="685617" fontAlgn="auto">
                <a:spcBef>
                  <a:spcPct val="0"/>
                </a:spcBef>
                <a:spcAft>
                  <a:spcPct val="0"/>
                </a:spcAft>
                <a:defRPr/>
              </a:pPr>
              <a:endParaRPr lang="de-DE" sz="1300" kern="0">
                <a:solidFill>
                  <a:sysClr val="windowText" lastClr="000000"/>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61" name="Freeform 22"/>
            <p:cNvSpPr/>
            <p:nvPr/>
          </p:nvSpPr>
          <p:spPr bwMode="auto">
            <a:xfrm>
              <a:off x="8901113" y="-22225"/>
              <a:ext cx="3279775" cy="3248025"/>
            </a:xfrm>
            <a:custGeom>
              <a:avLst/>
              <a:gdLst>
                <a:gd name="T0" fmla="*/ 2066 w 2066"/>
                <a:gd name="T1" fmla="*/ 1548 h 2046"/>
                <a:gd name="T2" fmla="*/ 491 w 2066"/>
                <a:gd name="T3" fmla="*/ 2046 h 2046"/>
                <a:gd name="T4" fmla="*/ 0 w 2066"/>
                <a:gd name="T5" fmla="*/ 498 h 2046"/>
                <a:gd name="T6" fmla="*/ 1576 w 2066"/>
                <a:gd name="T7" fmla="*/ 0 h 2046"/>
                <a:gd name="T8" fmla="*/ 2066 w 2066"/>
                <a:gd name="T9" fmla="*/ 1548 h 2046"/>
              </a:gdLst>
              <a:ahLst/>
              <a:cxnLst>
                <a:cxn ang="0">
                  <a:pos x="T0" y="T1"/>
                </a:cxn>
                <a:cxn ang="0">
                  <a:pos x="T2" y="T3"/>
                </a:cxn>
                <a:cxn ang="0">
                  <a:pos x="T4" y="T5"/>
                </a:cxn>
                <a:cxn ang="0">
                  <a:pos x="T6" y="T7"/>
                </a:cxn>
                <a:cxn ang="0">
                  <a:pos x="T8" y="T9"/>
                </a:cxn>
              </a:cxnLst>
              <a:rect l="0" t="0" r="r" b="b"/>
              <a:pathLst>
                <a:path w="2066" h="2046">
                  <a:moveTo>
                    <a:pt x="2066" y="1548"/>
                  </a:moveTo>
                  <a:lnTo>
                    <a:pt x="491" y="2046"/>
                  </a:lnTo>
                  <a:lnTo>
                    <a:pt x="0" y="498"/>
                  </a:lnTo>
                  <a:lnTo>
                    <a:pt x="1576" y="0"/>
                  </a:lnTo>
                  <a:lnTo>
                    <a:pt x="2066" y="1548"/>
                  </a:lnTo>
                  <a:close/>
                </a:path>
              </a:pathLst>
            </a:custGeom>
            <a:gradFill>
              <a:gsLst>
                <a:gs pos="0">
                  <a:srgbClr val="2A79FF">
                    <a:lumMod val="60000"/>
                    <a:lumOff val="40000"/>
                    <a:alpha val="10000"/>
                  </a:srgbClr>
                </a:gs>
                <a:gs pos="50000">
                  <a:srgbClr val="2A79FF">
                    <a:lumMod val="40000"/>
                    <a:lumOff val="60000"/>
                    <a:alpha val="10000"/>
                  </a:srgbClr>
                </a:gs>
                <a:gs pos="99000">
                  <a:srgbClr val="2A79FF">
                    <a:lumMod val="20000"/>
                    <a:lumOff val="80000"/>
                    <a:alpha val="5000"/>
                  </a:srgbClr>
                </a:gs>
              </a:gsLst>
              <a:lin ang="13800000" scaled="0"/>
            </a:gradFill>
            <a:ln w="12700" cap="flat">
              <a:noFill/>
              <a:prstDash val="solid"/>
              <a:miter lim="800000"/>
            </a:ln>
          </p:spPr>
          <p:txBody>
            <a:bodyPr vert="horz" wrap="square" lIns="91440" tIns="45720" rIns="91440" bIns="45720" numCol="1" anchor="t" anchorCtr="0" compatLnSpc="1">
              <a:prstTxWarp prst="textNoShape">
                <a:avLst/>
              </a:prstTxWarp>
            </a:bodyPr>
            <a:lstStyle>
              <a:defPPr/>
            </a:lstStyle>
            <a:p>
              <a:pPr defTabSz="685617" fontAlgn="auto">
                <a:spcBef>
                  <a:spcPct val="0"/>
                </a:spcBef>
                <a:spcAft>
                  <a:spcPct val="0"/>
                </a:spcAft>
                <a:defRPr/>
              </a:pPr>
              <a:endParaRPr lang="de-DE" sz="1300" kern="0">
                <a:solidFill>
                  <a:sysClr val="windowText" lastClr="000000"/>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62" name="Freeform 23"/>
            <p:cNvSpPr/>
            <p:nvPr/>
          </p:nvSpPr>
          <p:spPr bwMode="auto">
            <a:xfrm>
              <a:off x="10056813" y="1541463"/>
              <a:ext cx="2146300" cy="3132138"/>
            </a:xfrm>
            <a:custGeom>
              <a:avLst/>
              <a:gdLst>
                <a:gd name="T0" fmla="*/ 1352 w 1352"/>
                <a:gd name="T1" fmla="*/ 1700 h 1973"/>
                <a:gd name="T2" fmla="*/ 491 w 1352"/>
                <a:gd name="T3" fmla="*/ 1973 h 1973"/>
                <a:gd name="T4" fmla="*/ 0 w 1352"/>
                <a:gd name="T5" fmla="*/ 427 h 1973"/>
                <a:gd name="T6" fmla="*/ 1352 w 1352"/>
                <a:gd name="T7" fmla="*/ 0 h 1973"/>
                <a:gd name="T8" fmla="*/ 1352 w 1352"/>
                <a:gd name="T9" fmla="*/ 1700 h 1973"/>
              </a:gdLst>
              <a:ahLst/>
              <a:cxnLst>
                <a:cxn ang="0">
                  <a:pos x="T0" y="T1"/>
                </a:cxn>
                <a:cxn ang="0">
                  <a:pos x="T2" y="T3"/>
                </a:cxn>
                <a:cxn ang="0">
                  <a:pos x="T4" y="T5"/>
                </a:cxn>
                <a:cxn ang="0">
                  <a:pos x="T6" y="T7"/>
                </a:cxn>
                <a:cxn ang="0">
                  <a:pos x="T8" y="T9"/>
                </a:cxn>
              </a:cxnLst>
              <a:rect l="0" t="0" r="r" b="b"/>
              <a:pathLst>
                <a:path w="1352" h="1973">
                  <a:moveTo>
                    <a:pt x="1352" y="1700"/>
                  </a:moveTo>
                  <a:lnTo>
                    <a:pt x="491" y="1973"/>
                  </a:lnTo>
                  <a:lnTo>
                    <a:pt x="0" y="427"/>
                  </a:lnTo>
                  <a:lnTo>
                    <a:pt x="1352" y="0"/>
                  </a:lnTo>
                  <a:lnTo>
                    <a:pt x="1352" y="1700"/>
                  </a:lnTo>
                  <a:close/>
                </a:path>
              </a:pathLst>
            </a:custGeom>
            <a:gradFill>
              <a:gsLst>
                <a:gs pos="0">
                  <a:srgbClr val="2A79FF">
                    <a:lumMod val="60000"/>
                    <a:lumOff val="40000"/>
                    <a:alpha val="10000"/>
                  </a:srgbClr>
                </a:gs>
                <a:gs pos="50000">
                  <a:srgbClr val="2A79FF">
                    <a:lumMod val="40000"/>
                    <a:lumOff val="60000"/>
                    <a:alpha val="10000"/>
                  </a:srgbClr>
                </a:gs>
                <a:gs pos="99000">
                  <a:srgbClr val="2A79FF">
                    <a:lumMod val="20000"/>
                    <a:lumOff val="80000"/>
                    <a:alpha val="5000"/>
                  </a:srgbClr>
                </a:gs>
              </a:gsLst>
              <a:lin ang="13800000" scaled="0"/>
            </a:gradFill>
            <a:ln w="12700" cap="flat">
              <a:noFill/>
              <a:prstDash val="solid"/>
              <a:miter lim="800000"/>
            </a:ln>
          </p:spPr>
          <p:txBody>
            <a:bodyPr vert="horz" wrap="square" lIns="91440" tIns="45720" rIns="91440" bIns="45720" numCol="1" anchor="t" anchorCtr="0" compatLnSpc="1">
              <a:prstTxWarp prst="textNoShape">
                <a:avLst/>
              </a:prstTxWarp>
            </a:bodyPr>
            <a:lstStyle>
              <a:defPPr/>
            </a:lstStyle>
            <a:p>
              <a:pPr defTabSz="685617" fontAlgn="auto">
                <a:spcBef>
                  <a:spcPct val="0"/>
                </a:spcBef>
                <a:spcAft>
                  <a:spcPct val="0"/>
                </a:spcAft>
                <a:defRPr/>
              </a:pPr>
              <a:endParaRPr lang="de-DE" sz="1300" kern="0">
                <a:solidFill>
                  <a:sysClr val="windowText" lastClr="000000"/>
                </a:solidFill>
                <a:latin typeface="Arial Narrow" panose="020B0606020202030204" pitchFamily="34" charset="0"/>
                <a:ea typeface="微软雅黑" panose="020B0503020204020204" pitchFamily="34" charset="-122"/>
                <a:sym typeface="Arial Narrow" panose="020B0606020202030204" pitchFamily="34" charset="0"/>
              </a:endParaRPr>
            </a:p>
          </p:txBody>
        </p:sp>
      </p:grpSp>
      <p:sp>
        <p:nvSpPr>
          <p:cNvPr id="85" name="矩形 84"/>
          <p:cNvSpPr/>
          <p:nvPr userDrawn="1"/>
        </p:nvSpPr>
        <p:spPr bwMode="auto">
          <a:xfrm>
            <a:off x="9323290" y="2517744"/>
            <a:ext cx="917863" cy="2625756"/>
          </a:xfrm>
          <a:prstGeom prst="rect">
            <a:avLst/>
          </a:prstGeom>
          <a:solidFill>
            <a:schemeClr val="bg1"/>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bodyPr>
          <a:lstStyle>
            <a:defPPr/>
          </a:lstStyle>
          <a:p>
            <a:pPr defTabSz="685617">
              <a:buClr>
                <a:srgbClr val="CC9900"/>
              </a:buClr>
              <a:buFont typeface="Wingdings" pitchFamily="2" charset="2"/>
              <a:buChar char="n"/>
            </a:pPr>
            <a:endParaRPr lang="zh-CN" altLang="en-US" sz="1300" smtClean="0">
              <a:solidFill>
                <a:prstClr val="black"/>
              </a:solidFill>
              <a:latin typeface="Arial Narrow" panose="020B0606020202030204" pitchFamily="34" charset="0"/>
              <a:ea typeface="宋体" charset="-122"/>
              <a:sym typeface="Arial Narrow" panose="020B0606020202030204" pitchFamily="34" charset="0"/>
            </a:endParaRPr>
          </a:p>
        </p:txBody>
      </p:sp>
      <p:grpSp>
        <p:nvGrpSpPr>
          <p:cNvPr id="3" name="Group 14"/>
          <p:cNvGrpSpPr/>
          <p:nvPr userDrawn="1"/>
        </p:nvGrpSpPr>
        <p:grpSpPr>
          <a:xfrm>
            <a:off x="9410698" y="2633663"/>
            <a:ext cx="739775" cy="2418159"/>
            <a:chOff x="5893" y="2251"/>
            <a:chExt cx="466" cy="2031"/>
          </a:xfrm>
        </p:grpSpPr>
        <p:grpSp>
          <p:nvGrpSpPr>
            <p:cNvPr id="4" name="Group 16"/>
            <p:cNvGrpSpPr/>
            <p:nvPr userDrawn="1"/>
          </p:nvGrpSpPr>
          <p:grpSpPr>
            <a:xfrm>
              <a:off x="5893" y="2387"/>
              <a:ext cx="466" cy="115"/>
              <a:chOff x="5893" y="2387"/>
              <a:chExt cx="466" cy="115"/>
            </a:xfrm>
          </p:grpSpPr>
          <p:sp>
            <p:nvSpPr>
              <p:cNvPr id="211" name="Rectangle 17"/>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12" name="Rectangle 18"/>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13" name="Rectangle 19"/>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14" name="Rectangle 20"/>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5" name="Group 21"/>
            <p:cNvGrpSpPr/>
            <p:nvPr userDrawn="1"/>
          </p:nvGrpSpPr>
          <p:grpSpPr>
            <a:xfrm>
              <a:off x="5893" y="2523"/>
              <a:ext cx="466" cy="115"/>
              <a:chOff x="5893" y="2523"/>
              <a:chExt cx="466" cy="115"/>
            </a:xfrm>
          </p:grpSpPr>
          <p:sp>
            <p:nvSpPr>
              <p:cNvPr id="207" name="Rectangle 22"/>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08" name="Rectangle 23"/>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09" name="Rectangle 24"/>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10" name="Rectangle 25"/>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6" name="Group 26"/>
            <p:cNvGrpSpPr/>
            <p:nvPr userDrawn="1"/>
          </p:nvGrpSpPr>
          <p:grpSpPr>
            <a:xfrm>
              <a:off x="5893" y="2659"/>
              <a:ext cx="466" cy="115"/>
              <a:chOff x="5893" y="2659"/>
              <a:chExt cx="466" cy="115"/>
            </a:xfrm>
          </p:grpSpPr>
          <p:sp>
            <p:nvSpPr>
              <p:cNvPr id="203" name="Rectangle 27"/>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04" name="Rectangle 28"/>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05" name="Rectangle 29"/>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06" name="Rectangle 30"/>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7" name="Group 31"/>
            <p:cNvGrpSpPr/>
            <p:nvPr userDrawn="1"/>
          </p:nvGrpSpPr>
          <p:grpSpPr>
            <a:xfrm>
              <a:off x="5893" y="2251"/>
              <a:ext cx="466" cy="119"/>
              <a:chOff x="5893" y="2251"/>
              <a:chExt cx="466" cy="119"/>
            </a:xfrm>
          </p:grpSpPr>
          <p:sp>
            <p:nvSpPr>
              <p:cNvPr id="199" name="Rectangle 32"/>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00" name="Rectangle 33"/>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01" name="Rectangle 34"/>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02" name="Rectangle 35"/>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8" name="Group 36"/>
            <p:cNvGrpSpPr/>
            <p:nvPr userDrawn="1"/>
          </p:nvGrpSpPr>
          <p:grpSpPr>
            <a:xfrm>
              <a:off x="5893" y="2886"/>
              <a:ext cx="466" cy="115"/>
              <a:chOff x="5893" y="2886"/>
              <a:chExt cx="466" cy="115"/>
            </a:xfrm>
          </p:grpSpPr>
          <p:sp>
            <p:nvSpPr>
              <p:cNvPr id="195" name="Rectangle 37"/>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96" name="Rectangle 38"/>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97" name="Rectangle 39"/>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98" name="Rectangle 40"/>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9" name="Group 41"/>
            <p:cNvGrpSpPr/>
            <p:nvPr userDrawn="1"/>
          </p:nvGrpSpPr>
          <p:grpSpPr>
            <a:xfrm>
              <a:off x="5893" y="3022"/>
              <a:ext cx="466" cy="115"/>
              <a:chOff x="5893" y="3022"/>
              <a:chExt cx="466" cy="115"/>
            </a:xfrm>
          </p:grpSpPr>
          <p:sp>
            <p:nvSpPr>
              <p:cNvPr id="191" name="Rectangle 42"/>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92" name="Rectangle 43"/>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93" name="Rectangle 44"/>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94" name="Rectangle 45"/>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10" name="Group 46"/>
            <p:cNvGrpSpPr/>
            <p:nvPr userDrawn="1"/>
          </p:nvGrpSpPr>
          <p:grpSpPr>
            <a:xfrm>
              <a:off x="5893" y="3158"/>
              <a:ext cx="466" cy="115"/>
              <a:chOff x="5893" y="3158"/>
              <a:chExt cx="466" cy="115"/>
            </a:xfrm>
          </p:grpSpPr>
          <p:sp>
            <p:nvSpPr>
              <p:cNvPr id="187" name="Rectangle 47"/>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88" name="Rectangle 48"/>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89" name="Rectangle 49"/>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90" name="Rectangle 50"/>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11" name="Group 51"/>
            <p:cNvGrpSpPr/>
            <p:nvPr userDrawn="1"/>
          </p:nvGrpSpPr>
          <p:grpSpPr>
            <a:xfrm>
              <a:off x="5893" y="3385"/>
              <a:ext cx="466" cy="115"/>
              <a:chOff x="5893" y="3385"/>
              <a:chExt cx="466" cy="115"/>
            </a:xfrm>
          </p:grpSpPr>
          <p:sp>
            <p:nvSpPr>
              <p:cNvPr id="183" name="Rectangle 52"/>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84" name="Rectangle 53"/>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85" name="Rectangle 54"/>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86" name="Rectangle 55"/>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12" name="Group 56"/>
            <p:cNvGrpSpPr/>
            <p:nvPr userDrawn="1"/>
          </p:nvGrpSpPr>
          <p:grpSpPr>
            <a:xfrm>
              <a:off x="5893" y="3521"/>
              <a:ext cx="466" cy="115"/>
              <a:chOff x="5893" y="3521"/>
              <a:chExt cx="466" cy="115"/>
            </a:xfrm>
          </p:grpSpPr>
          <p:sp>
            <p:nvSpPr>
              <p:cNvPr id="179" name="Rectangle 57"/>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80" name="Rectangle 58"/>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81" name="Rectangle 59"/>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82" name="Rectangle 60"/>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13" name="Group 61"/>
            <p:cNvGrpSpPr/>
            <p:nvPr userDrawn="1"/>
          </p:nvGrpSpPr>
          <p:grpSpPr>
            <a:xfrm>
              <a:off x="5893" y="3657"/>
              <a:ext cx="466" cy="115"/>
              <a:chOff x="5893" y="3657"/>
              <a:chExt cx="466" cy="115"/>
            </a:xfrm>
          </p:grpSpPr>
          <p:sp>
            <p:nvSpPr>
              <p:cNvPr id="175" name="Rectangle 62"/>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76" name="Rectangle 63"/>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77" name="Rectangle 64"/>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78" name="Rectangle 65"/>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14" name="Group 66"/>
            <p:cNvGrpSpPr/>
            <p:nvPr userDrawn="1"/>
          </p:nvGrpSpPr>
          <p:grpSpPr>
            <a:xfrm>
              <a:off x="5893" y="3884"/>
              <a:ext cx="466" cy="115"/>
              <a:chOff x="5893" y="3884"/>
              <a:chExt cx="466" cy="115"/>
            </a:xfrm>
          </p:grpSpPr>
          <p:sp>
            <p:nvSpPr>
              <p:cNvPr id="171" name="Rectangle 67"/>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72" name="Rectangle 68"/>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73" name="Rectangle 69"/>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74" name="Rectangle 70"/>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15" name="Group 71"/>
            <p:cNvGrpSpPr/>
            <p:nvPr userDrawn="1"/>
          </p:nvGrpSpPr>
          <p:grpSpPr>
            <a:xfrm>
              <a:off x="5893" y="4026"/>
              <a:ext cx="466" cy="115"/>
              <a:chOff x="5893" y="4026"/>
              <a:chExt cx="466" cy="115"/>
            </a:xfrm>
          </p:grpSpPr>
          <p:sp>
            <p:nvSpPr>
              <p:cNvPr id="167" name="Rectangle 72"/>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68" name="Rectangle 73"/>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69" name="Rectangle 74"/>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70" name="Rectangle 75"/>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16" name="Group 76"/>
            <p:cNvGrpSpPr/>
            <p:nvPr userDrawn="1"/>
          </p:nvGrpSpPr>
          <p:grpSpPr>
            <a:xfrm>
              <a:off x="5893" y="4167"/>
              <a:ext cx="466" cy="115"/>
              <a:chOff x="5893" y="4167"/>
              <a:chExt cx="466" cy="115"/>
            </a:xfrm>
          </p:grpSpPr>
          <p:sp>
            <p:nvSpPr>
              <p:cNvPr id="158" name="Rectangle 77"/>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64" name="Rectangle 78"/>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65" name="Rectangle 79"/>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66" name="Rectangle 80"/>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sp>
        <p:nvSpPr>
          <p:cNvPr id="219" name="标题占位符 79"/>
          <p:cNvSpPr>
            <a:spLocks noGrp="1"/>
          </p:cNvSpPr>
          <p:nvPr>
            <p:ph type="title" hasCustomPrompt="1"/>
          </p:nvPr>
        </p:nvSpPr>
        <p:spPr>
          <a:xfrm>
            <a:off x="522549" y="141481"/>
            <a:ext cx="8083429" cy="572895"/>
          </a:xfrm>
          <a:prstGeom prst="rect">
            <a:avLst/>
          </a:prstGeom>
        </p:spPr>
        <p:txBody>
          <a:bodyPr vert="horz" lIns="68562" tIns="34281" rIns="68562" bIns="34281" rtlCol="0" anchor="ctr">
            <a:normAutofit/>
          </a:bodyPr>
          <a:lstStyle>
            <a:lvl1pPr>
              <a:defRPr sz="1800" b="1" baseline="0">
                <a:solidFill>
                  <a:schemeClr val="tx1"/>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defRPr>
            </a:lvl1pPr>
          </a:lstStyle>
          <a:p>
            <a:r>
              <a:rPr lang="en-US" altLang="zh-CN" smtClean="0"/>
              <a:t>Click here to enter the text</a:t>
            </a:r>
            <a:endParaRPr lang="zh-CN" altLang="en-US"/>
          </a:p>
        </p:txBody>
      </p:sp>
      <p:sp>
        <p:nvSpPr>
          <p:cNvPr id="221" name="矩形 220"/>
          <p:cNvSpPr/>
          <p:nvPr userDrawn="1"/>
        </p:nvSpPr>
        <p:spPr>
          <a:xfrm>
            <a:off x="-1213250" y="4709778"/>
            <a:ext cx="1141943" cy="346230"/>
          </a:xfrm>
          <a:prstGeom prst="rect">
            <a:avLst/>
          </a:prstGeom>
        </p:spPr>
        <p:txBody>
          <a:bodyPr wrap="none" lIns="68562" tIns="34281" rIns="68562" bIns="34281">
            <a:spAutoFit/>
          </a:bodyPr>
          <a:lstStyle>
            <a:defPPr/>
          </a:lstStyle>
          <a:p>
            <a:pPr algn="r" defTabSz="685617">
              <a:defRPr/>
            </a:pPr>
            <a:r>
              <a:rPr lang="en-US" altLang="zh-CN" sz="900" smtClean="0">
                <a:solidFill>
                  <a:srgbClr val="FFFFFF"/>
                </a:solidFill>
                <a:latin typeface="Arial Narrow" panose="020B0606020202030204" pitchFamily="34" charset="0"/>
                <a:cs typeface="Arial" pitchFamily="34" charset="0"/>
                <a:sym typeface="Arial Narrow" panose="020B0606020202030204" pitchFamily="34" charset="0"/>
              </a:rPr>
              <a:t>Do not add objects</a:t>
            </a:r>
          </a:p>
          <a:p>
            <a:pPr algn="r" defTabSz="685617">
              <a:defRPr/>
            </a:pPr>
            <a:r>
              <a:rPr lang="en-US" altLang="zh-CN" sz="900" smtClean="0">
                <a:solidFill>
                  <a:srgbClr val="FFFFFF"/>
                </a:solidFill>
                <a:latin typeface="Arial Narrow" panose="020B0606020202030204" pitchFamily="34" charset="0"/>
                <a:cs typeface="Arial" pitchFamily="34" charset="0"/>
                <a:sym typeface="Arial Narrow" panose="020B0606020202030204" pitchFamily="34" charset="0"/>
              </a:rPr>
              <a:t>or text in the footer area</a:t>
            </a:r>
            <a:endParaRPr lang="en-US" altLang="zh-CN" sz="900">
              <a:solidFill>
                <a:srgbClr val="FFFFFF"/>
              </a:solidFill>
              <a:latin typeface="Arial Narrow" panose="020B0606020202030204" pitchFamily="34" charset="0"/>
              <a:cs typeface="Arial" pitchFamily="34" charset="0"/>
              <a:sym typeface="Arial Narrow" panose="020B0606020202030204" pitchFamily="34" charset="0"/>
            </a:endParaRPr>
          </a:p>
        </p:txBody>
      </p:sp>
      <p:sp>
        <p:nvSpPr>
          <p:cNvPr id="222" name="矩形 221"/>
          <p:cNvSpPr/>
          <p:nvPr userDrawn="1"/>
        </p:nvSpPr>
        <p:spPr>
          <a:xfrm>
            <a:off x="-1475097" y="988763"/>
            <a:ext cx="1403790" cy="1204927"/>
          </a:xfrm>
          <a:prstGeom prst="rect">
            <a:avLst/>
          </a:prstGeom>
        </p:spPr>
        <p:txBody>
          <a:bodyPr wrap="square" lIns="68562" tIns="34281" rIns="68562" bIns="34281">
            <a:spAutoFit/>
          </a:bodyPr>
          <a:lstStyle>
            <a:defPPr/>
          </a:lstStyle>
          <a:p>
            <a:pPr algn="r" defTabSz="588012">
              <a:spcBef>
                <a:spcPct val="20000"/>
              </a:spcBef>
              <a:defRPr/>
            </a:pPr>
            <a:r>
              <a:rPr lang="en-US"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rPr>
              <a:t>T</a:t>
            </a:r>
            <a:r>
              <a:rPr lang="zh-CN"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rPr>
              <a:t>ext</a:t>
            </a:r>
            <a:r>
              <a:rPr lang="en-US"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rPr>
              <a:t> and bullet level 1</a:t>
            </a:r>
            <a:r>
              <a:rPr lang="zh-CN"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rPr>
              <a:t>:</a:t>
            </a:r>
            <a:endParaRPr lang="en-US"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endParaRPr>
          </a:p>
          <a:p>
            <a:pPr algn="r" defTabSz="588012">
              <a:spcBef>
                <a:spcPct val="20000"/>
              </a:spcBef>
              <a:defRPr/>
            </a:pPr>
            <a:r>
              <a:rPr lang="zh-CN"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rPr>
              <a:t>20-22pt</a:t>
            </a:r>
          </a:p>
          <a:p>
            <a:pPr algn="r" defTabSz="588012">
              <a:spcBef>
                <a:spcPct val="20000"/>
              </a:spcBef>
              <a:defRPr/>
            </a:pPr>
            <a:r>
              <a:rPr lang="zh-CN"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rPr>
              <a:t>Bullets level 2-5:</a:t>
            </a:r>
          </a:p>
          <a:p>
            <a:pPr algn="r" defTabSz="588012">
              <a:spcBef>
                <a:spcPct val="20000"/>
              </a:spcBef>
              <a:defRPr/>
            </a:pPr>
            <a:r>
              <a:rPr lang="zh-CN"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rPr>
              <a:t> 18pt</a:t>
            </a:r>
            <a:endParaRPr lang="en-US"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endParaRPr>
          </a:p>
          <a:p>
            <a:pPr algn="r" defTabSz="588012">
              <a:spcBef>
                <a:spcPct val="20000"/>
              </a:spcBef>
              <a:defRPr/>
            </a:pPr>
            <a:r>
              <a:rPr lang="en-US"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rPr>
              <a:t>Minimum 16pt</a:t>
            </a:r>
            <a:r>
              <a:rPr lang="zh-CN"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rPr>
              <a:t>  </a:t>
            </a:r>
          </a:p>
          <a:p>
            <a:pPr algn="r" defTabSz="588012">
              <a:spcBef>
                <a:spcPct val="20000"/>
              </a:spcBef>
              <a:defRPr/>
            </a:pPr>
            <a:r>
              <a:rPr lang="zh-CN"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rPr>
              <a:t>Color:Black</a:t>
            </a:r>
          </a:p>
          <a:p>
            <a:pPr algn="r" defTabSz="588012">
              <a:spcBef>
                <a:spcPct val="20000"/>
              </a:spcBef>
              <a:defRPr/>
            </a:pPr>
            <a:r>
              <a:rPr lang="zh-CN"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rPr>
              <a:t>Font :</a:t>
            </a:r>
            <a:r>
              <a:rPr lang="en-US"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rPr>
              <a:t> Calibri</a:t>
            </a:r>
            <a:endParaRPr lang="zh-CN" altLang="zh-CN" sz="90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endParaRPr>
          </a:p>
        </p:txBody>
      </p:sp>
      <p:sp>
        <p:nvSpPr>
          <p:cNvPr id="223" name="矩形 222"/>
          <p:cNvSpPr/>
          <p:nvPr userDrawn="1"/>
        </p:nvSpPr>
        <p:spPr>
          <a:xfrm>
            <a:off x="-1276874" y="2409732"/>
            <a:ext cx="1205567" cy="644004"/>
          </a:xfrm>
          <a:prstGeom prst="rect">
            <a:avLst/>
          </a:prstGeom>
        </p:spPr>
        <p:txBody>
          <a:bodyPr wrap="square" lIns="68562" tIns="34281" rIns="68562" bIns="34281">
            <a:spAutoFit/>
          </a:bodyPr>
          <a:lstStyle>
            <a:defPPr/>
          </a:lstStyle>
          <a:p>
            <a:pPr marL="257106" indent="-257106" algn="r" defTabSz="685617" eaLnBrk="0" hangingPunct="0">
              <a:lnSpc>
                <a:spcPct val="125000"/>
              </a:lnSpc>
              <a:spcBef>
                <a:spcPct val="20000"/>
              </a:spcBef>
              <a:buFont typeface="Arial" pitchFamily="34" charset="0"/>
              <a:buNone/>
              <a:defRPr/>
            </a:pPr>
            <a:r>
              <a:rPr lang="zh-CN" altLang="en-US" sz="900" b="1" smtClean="0">
                <a:solidFill>
                  <a:srgbClr val="FFFFFF"/>
                </a:solidFill>
                <a:latin typeface="Arial Narrow" panose="020B0606020202030204" pitchFamily="34" charset="0"/>
                <a:cs typeface="Arial" pitchFamily="34" charset="0"/>
                <a:sym typeface="Arial Narrow" panose="020B0606020202030204" pitchFamily="34" charset="0"/>
              </a:rPr>
              <a:t>中文标题</a:t>
            </a:r>
            <a:r>
              <a:rPr lang="en-US" altLang="zh-CN" sz="900" b="1" smtClean="0">
                <a:solidFill>
                  <a:srgbClr val="FFFFFF"/>
                </a:solidFill>
                <a:latin typeface="Arial Narrow" panose="020B0606020202030204" pitchFamily="34" charset="0"/>
                <a:cs typeface="Arial" pitchFamily="34" charset="0"/>
                <a:sym typeface="Arial Narrow" panose="020B0606020202030204" pitchFamily="34" charset="0"/>
              </a:rPr>
              <a:t>: 32pt</a:t>
            </a:r>
          </a:p>
          <a:p>
            <a:pPr marL="257106" indent="-257106" algn="r" defTabSz="685617" eaLnBrk="0" hangingPunct="0">
              <a:lnSpc>
                <a:spcPct val="125000"/>
              </a:lnSpc>
              <a:spcBef>
                <a:spcPct val="20000"/>
              </a:spcBef>
              <a:buFont typeface="Arial" pitchFamily="34" charset="0"/>
              <a:buNone/>
              <a:defRPr/>
            </a:pPr>
            <a:r>
              <a:rPr lang="zh-CN" altLang="en-US" sz="900" smtClean="0">
                <a:solidFill>
                  <a:srgbClr val="FFFFFF"/>
                </a:solidFill>
                <a:latin typeface="Arial Narrow" panose="020B0606020202030204" pitchFamily="34" charset="0"/>
                <a:cs typeface="Arial" pitchFamily="34" charset="0"/>
                <a:sym typeface="Arial Narrow" panose="020B0606020202030204" pitchFamily="34" charset="0"/>
              </a:rPr>
              <a:t>颜色</a:t>
            </a:r>
            <a:r>
              <a:rPr lang="en-US" altLang="zh-CN" sz="900" smtClean="0">
                <a:solidFill>
                  <a:srgbClr val="FFFFFF"/>
                </a:solidFill>
                <a:latin typeface="Arial Narrow" panose="020B0606020202030204" pitchFamily="34" charset="0"/>
                <a:cs typeface="Arial" pitchFamily="34" charset="0"/>
                <a:sym typeface="Arial Narrow" panose="020B0606020202030204" pitchFamily="34" charset="0"/>
              </a:rPr>
              <a:t>: R192 G0 B0</a:t>
            </a:r>
          </a:p>
          <a:p>
            <a:pPr marL="257106" indent="-257106" algn="r" defTabSz="685617" eaLnBrk="0" hangingPunct="0">
              <a:lnSpc>
                <a:spcPct val="125000"/>
              </a:lnSpc>
              <a:spcBef>
                <a:spcPct val="20000"/>
              </a:spcBef>
              <a:buFont typeface="Arial" pitchFamily="34" charset="0"/>
              <a:buNone/>
              <a:defRPr/>
            </a:pPr>
            <a:r>
              <a:rPr lang="zh-CN" altLang="en-US" sz="900" smtClean="0">
                <a:solidFill>
                  <a:srgbClr val="FFFFFF"/>
                </a:solidFill>
                <a:latin typeface="Arial Narrow" panose="020B0606020202030204" pitchFamily="34" charset="0"/>
                <a:cs typeface="Arial" pitchFamily="34" charset="0"/>
                <a:sym typeface="Arial Narrow" panose="020B0606020202030204" pitchFamily="34" charset="0"/>
              </a:rPr>
              <a:t>字体</a:t>
            </a:r>
            <a:r>
              <a:rPr lang="en-US" altLang="zh-CN" sz="900" smtClean="0">
                <a:solidFill>
                  <a:srgbClr val="FFFFFF"/>
                </a:solidFill>
                <a:latin typeface="Arial Narrow" panose="020B0606020202030204" pitchFamily="34" charset="0"/>
                <a:cs typeface="Arial" pitchFamily="34" charset="0"/>
                <a:sym typeface="Arial Narrow" panose="020B0606020202030204" pitchFamily="34" charset="0"/>
              </a:rPr>
              <a:t>:</a:t>
            </a:r>
            <a:r>
              <a:rPr lang="zh-CN" altLang="en-US" sz="900" smtClean="0">
                <a:solidFill>
                  <a:srgbClr val="FFFFFF"/>
                </a:solidFill>
                <a:latin typeface="Arial Narrow" panose="020B0606020202030204" pitchFamily="34" charset="0"/>
                <a:cs typeface="Arial" pitchFamily="34" charset="0"/>
                <a:sym typeface="Arial Narrow" panose="020B0606020202030204" pitchFamily="34" charset="0"/>
              </a:rPr>
              <a:t> 微软雅黑</a:t>
            </a:r>
            <a:endParaRPr lang="zh-CN" altLang="en-US" sz="900">
              <a:solidFill>
                <a:srgbClr val="FFFFFF"/>
              </a:solidFill>
              <a:latin typeface="Arial Narrow" panose="020B0606020202030204" pitchFamily="34" charset="0"/>
              <a:cs typeface="Arial" pitchFamily="34" charset="0"/>
              <a:sym typeface="Arial Narrow" panose="020B0606020202030204" pitchFamily="34" charset="0"/>
            </a:endParaRPr>
          </a:p>
        </p:txBody>
      </p:sp>
      <p:sp>
        <p:nvSpPr>
          <p:cNvPr id="224" name="矩形 223"/>
          <p:cNvSpPr/>
          <p:nvPr userDrawn="1"/>
        </p:nvSpPr>
        <p:spPr>
          <a:xfrm>
            <a:off x="-1276874" y="195486"/>
            <a:ext cx="1205567" cy="706329"/>
          </a:xfrm>
          <a:prstGeom prst="rect">
            <a:avLst/>
          </a:prstGeom>
        </p:spPr>
        <p:txBody>
          <a:bodyPr wrap="square" lIns="68562" tIns="34281" rIns="68562" bIns="34281">
            <a:spAutoFit/>
          </a:bodyPr>
          <a:lstStyle>
            <a:defPPr/>
          </a:lstStyle>
          <a:p>
            <a:pPr algn="r" defTabSz="588012">
              <a:spcBef>
                <a:spcPct val="20000"/>
              </a:spcBef>
              <a:defRPr/>
            </a:pPr>
            <a:r>
              <a:rPr lang="zh-CN" altLang="zh-CN" sz="900" b="1"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rPr>
              <a:t>Slide title </a:t>
            </a:r>
            <a:r>
              <a:rPr lang="zh-CN"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rPr>
              <a:t>:</a:t>
            </a:r>
            <a:endParaRPr lang="en-US"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endParaRPr>
          </a:p>
          <a:p>
            <a:pPr algn="r" defTabSz="588012">
              <a:spcBef>
                <a:spcPct val="20000"/>
              </a:spcBef>
              <a:defRPr/>
            </a:pPr>
            <a:r>
              <a:rPr lang="en-US"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rPr>
              <a:t>28-32</a:t>
            </a:r>
            <a:r>
              <a:rPr lang="zh-CN"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rPr>
              <a:t>pt  </a:t>
            </a:r>
          </a:p>
          <a:p>
            <a:pPr algn="r" defTabSz="588012">
              <a:spcBef>
                <a:spcPct val="20000"/>
              </a:spcBef>
              <a:defRPr/>
            </a:pPr>
            <a:r>
              <a:rPr lang="zh-CN"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rPr>
              <a:t>Color: R1</a:t>
            </a:r>
            <a:r>
              <a:rPr lang="en-US"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rPr>
              <a:t>92</a:t>
            </a:r>
            <a:r>
              <a:rPr lang="zh-CN"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rPr>
              <a:t> G0 B0</a:t>
            </a:r>
          </a:p>
          <a:p>
            <a:pPr algn="r" defTabSz="588012">
              <a:spcBef>
                <a:spcPct val="20000"/>
              </a:spcBef>
              <a:defRPr/>
            </a:pPr>
            <a:r>
              <a:rPr lang="zh-CN"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rPr>
              <a:t>Font :</a:t>
            </a:r>
            <a:r>
              <a:rPr lang="en-US"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rPr>
              <a:t> Calibri</a:t>
            </a:r>
            <a:endParaRPr lang="zh-CN" altLang="zh-CN" sz="900" smtClean="0">
              <a:solidFill>
                <a:srgbClr val="FFFFFF"/>
              </a:solidFill>
              <a:latin typeface="Arial Narrow" panose="020B0606020202030204" pitchFamily="34" charset="0"/>
              <a:ea typeface="仿宋" pitchFamily="49" charset="-122"/>
              <a:cs typeface="Arial" pitchFamily="34" charset="0"/>
              <a:sym typeface="Arial Narrow" panose="020B0606020202030204" pitchFamily="34" charset="0"/>
            </a:endParaRPr>
          </a:p>
        </p:txBody>
      </p:sp>
      <p:sp>
        <p:nvSpPr>
          <p:cNvPr id="225" name="矩形 224"/>
          <p:cNvSpPr/>
          <p:nvPr userDrawn="1"/>
        </p:nvSpPr>
        <p:spPr>
          <a:xfrm>
            <a:off x="-1276874" y="3081147"/>
            <a:ext cx="1205567" cy="1218777"/>
          </a:xfrm>
          <a:prstGeom prst="rect">
            <a:avLst/>
          </a:prstGeom>
        </p:spPr>
        <p:txBody>
          <a:bodyPr wrap="square" lIns="68562" tIns="34281" rIns="68562" bIns="34281">
            <a:spAutoFit/>
          </a:bodyPr>
          <a:lstStyle>
            <a:defPPr/>
          </a:lstStyle>
          <a:p>
            <a:pPr marL="257106" indent="-257106" algn="r" defTabSz="685617" eaLnBrk="0" hangingPunct="0">
              <a:lnSpc>
                <a:spcPct val="125000"/>
              </a:lnSpc>
              <a:spcBef>
                <a:spcPct val="20000"/>
              </a:spcBef>
              <a:buFont typeface="Arial" pitchFamily="34" charset="0"/>
              <a:buNone/>
              <a:defRPr/>
            </a:pPr>
            <a:r>
              <a:rPr lang="zh-CN" altLang="en-US" sz="900" smtClean="0">
                <a:solidFill>
                  <a:srgbClr val="FFFFFF"/>
                </a:solidFill>
                <a:latin typeface="Arial Narrow" panose="020B0606020202030204" pitchFamily="34" charset="0"/>
                <a:cs typeface="Arial" pitchFamily="34" charset="0"/>
                <a:sym typeface="Arial Narrow" panose="020B0606020202030204" pitchFamily="34" charset="0"/>
              </a:rPr>
              <a:t>中文正文和一级目录</a:t>
            </a:r>
            <a:r>
              <a:rPr lang="en-US" altLang="zh-CN" sz="900" smtClean="0">
                <a:solidFill>
                  <a:srgbClr val="FFFFFF"/>
                </a:solidFill>
                <a:latin typeface="Arial Narrow" panose="020B0606020202030204" pitchFamily="34" charset="0"/>
                <a:cs typeface="Arial" pitchFamily="34" charset="0"/>
                <a:sym typeface="Arial Narrow" panose="020B0606020202030204" pitchFamily="34" charset="0"/>
              </a:rPr>
              <a:t>: 20pt</a:t>
            </a:r>
          </a:p>
          <a:p>
            <a:pPr marL="257106" indent="-257106" algn="r" defTabSz="685617" eaLnBrk="0" hangingPunct="0">
              <a:lnSpc>
                <a:spcPct val="125000"/>
              </a:lnSpc>
              <a:spcBef>
                <a:spcPct val="20000"/>
              </a:spcBef>
              <a:buFont typeface="Arial" pitchFamily="34" charset="0"/>
              <a:buNone/>
              <a:defRPr/>
            </a:pPr>
            <a:r>
              <a:rPr lang="zh-CN" altLang="en-US" sz="900" smtClean="0">
                <a:solidFill>
                  <a:srgbClr val="FFFFFF"/>
                </a:solidFill>
                <a:latin typeface="Arial Narrow" panose="020B0606020202030204" pitchFamily="34" charset="0"/>
                <a:cs typeface="Arial" pitchFamily="34" charset="0"/>
                <a:sym typeface="Arial Narrow" panose="020B0606020202030204" pitchFamily="34" charset="0"/>
              </a:rPr>
              <a:t>子目录</a:t>
            </a:r>
            <a:r>
              <a:rPr lang="en-US" altLang="zh-CN" sz="900" smtClean="0">
                <a:solidFill>
                  <a:srgbClr val="FFFFFF"/>
                </a:solidFill>
                <a:latin typeface="Arial Narrow" panose="020B0606020202030204" pitchFamily="34" charset="0"/>
                <a:cs typeface="Arial" pitchFamily="34" charset="0"/>
                <a:sym typeface="Arial Narrow" panose="020B0606020202030204" pitchFamily="34" charset="0"/>
              </a:rPr>
              <a:t>(2-5</a:t>
            </a:r>
            <a:r>
              <a:rPr lang="zh-CN" altLang="en-US" sz="900" smtClean="0">
                <a:solidFill>
                  <a:srgbClr val="FFFFFF"/>
                </a:solidFill>
                <a:latin typeface="Arial Narrow" panose="020B0606020202030204" pitchFamily="34" charset="0"/>
                <a:cs typeface="Arial" pitchFamily="34" charset="0"/>
                <a:sym typeface="Arial Narrow" panose="020B0606020202030204" pitchFamily="34" charset="0"/>
              </a:rPr>
              <a:t>级</a:t>
            </a:r>
            <a:r>
              <a:rPr lang="en-US" altLang="zh-CN" sz="900" smtClean="0">
                <a:solidFill>
                  <a:srgbClr val="FFFFFF"/>
                </a:solidFill>
                <a:latin typeface="Arial Narrow" panose="020B0606020202030204" pitchFamily="34" charset="0"/>
                <a:cs typeface="Arial" pitchFamily="34" charset="0"/>
                <a:sym typeface="Arial Narrow" panose="020B0606020202030204" pitchFamily="34" charset="0"/>
              </a:rPr>
              <a:t>):18pt</a:t>
            </a:r>
          </a:p>
          <a:p>
            <a:pPr marL="257106" indent="-257106" algn="r" defTabSz="685617" eaLnBrk="0" hangingPunct="0">
              <a:lnSpc>
                <a:spcPct val="125000"/>
              </a:lnSpc>
              <a:spcBef>
                <a:spcPct val="20000"/>
              </a:spcBef>
              <a:buFont typeface="Arial" pitchFamily="34" charset="0"/>
              <a:buNone/>
              <a:defRPr/>
            </a:pPr>
            <a:r>
              <a:rPr lang="zh-CN" altLang="en-US" sz="900" smtClean="0">
                <a:solidFill>
                  <a:srgbClr val="FFFFFF"/>
                </a:solidFill>
                <a:latin typeface="Arial Narrow" panose="020B0606020202030204" pitchFamily="34" charset="0"/>
                <a:cs typeface="Arial" pitchFamily="34" charset="0"/>
                <a:sym typeface="Arial Narrow" panose="020B0606020202030204" pitchFamily="34" charset="0"/>
              </a:rPr>
              <a:t>全文最小≧</a:t>
            </a:r>
            <a:r>
              <a:rPr lang="en-US" altLang="zh-CN" sz="900" smtClean="0">
                <a:solidFill>
                  <a:srgbClr val="FFFFFF"/>
                </a:solidFill>
                <a:latin typeface="Arial Narrow" panose="020B0606020202030204" pitchFamily="34" charset="0"/>
                <a:cs typeface="Arial" pitchFamily="34" charset="0"/>
                <a:sym typeface="Arial Narrow" panose="020B0606020202030204" pitchFamily="34" charset="0"/>
              </a:rPr>
              <a:t>16pt </a:t>
            </a:r>
          </a:p>
          <a:p>
            <a:pPr marL="257106" indent="-257106" algn="r" defTabSz="685617" eaLnBrk="0" hangingPunct="0">
              <a:lnSpc>
                <a:spcPct val="125000"/>
              </a:lnSpc>
              <a:spcBef>
                <a:spcPct val="20000"/>
              </a:spcBef>
              <a:buFont typeface="Arial" pitchFamily="34" charset="0"/>
              <a:buNone/>
              <a:defRPr/>
            </a:pPr>
            <a:r>
              <a:rPr lang="zh-CN" altLang="en-US" sz="900" smtClean="0">
                <a:solidFill>
                  <a:srgbClr val="FFFFFF"/>
                </a:solidFill>
                <a:latin typeface="Arial Narrow" panose="020B0606020202030204" pitchFamily="34" charset="0"/>
                <a:cs typeface="Arial" pitchFamily="34" charset="0"/>
                <a:sym typeface="Arial Narrow" panose="020B0606020202030204" pitchFamily="34" charset="0"/>
              </a:rPr>
              <a:t>颜色</a:t>
            </a:r>
            <a:r>
              <a:rPr lang="en-US" altLang="zh-CN" sz="900" smtClean="0">
                <a:solidFill>
                  <a:srgbClr val="FFFFFF"/>
                </a:solidFill>
                <a:latin typeface="Arial Narrow" panose="020B0606020202030204" pitchFamily="34" charset="0"/>
                <a:cs typeface="Arial" pitchFamily="34" charset="0"/>
                <a:sym typeface="Arial Narrow" panose="020B0606020202030204" pitchFamily="34" charset="0"/>
              </a:rPr>
              <a:t>:</a:t>
            </a:r>
            <a:r>
              <a:rPr lang="zh-CN" altLang="en-US" sz="900" smtClean="0">
                <a:solidFill>
                  <a:srgbClr val="FFFFFF"/>
                </a:solidFill>
                <a:latin typeface="Arial Narrow" panose="020B0606020202030204" pitchFamily="34" charset="0"/>
                <a:cs typeface="Arial" pitchFamily="34" charset="0"/>
                <a:sym typeface="Arial Narrow" panose="020B0606020202030204" pitchFamily="34" charset="0"/>
              </a:rPr>
              <a:t>黑色</a:t>
            </a:r>
            <a:endParaRPr lang="en-US" altLang="zh-CN" sz="900" smtClean="0">
              <a:solidFill>
                <a:srgbClr val="FFFFFF"/>
              </a:solidFill>
              <a:latin typeface="Arial Narrow" panose="020B0606020202030204" pitchFamily="34" charset="0"/>
              <a:cs typeface="Arial" pitchFamily="34" charset="0"/>
              <a:sym typeface="Arial Narrow" panose="020B0606020202030204" pitchFamily="34" charset="0"/>
            </a:endParaRPr>
          </a:p>
          <a:p>
            <a:pPr marL="257106" indent="-257106" algn="r" defTabSz="685617" eaLnBrk="0" hangingPunct="0">
              <a:lnSpc>
                <a:spcPct val="125000"/>
              </a:lnSpc>
              <a:spcBef>
                <a:spcPct val="20000"/>
              </a:spcBef>
              <a:buFont typeface="Arial" pitchFamily="34" charset="0"/>
              <a:buNone/>
              <a:defRPr/>
            </a:pPr>
            <a:r>
              <a:rPr lang="zh-CN" altLang="en-US" sz="900" smtClean="0">
                <a:solidFill>
                  <a:srgbClr val="FFFFFF"/>
                </a:solidFill>
                <a:latin typeface="Arial Narrow" panose="020B0606020202030204" pitchFamily="34" charset="0"/>
                <a:cs typeface="Arial" pitchFamily="34" charset="0"/>
                <a:sym typeface="Arial Narrow" panose="020B0606020202030204" pitchFamily="34" charset="0"/>
              </a:rPr>
              <a:t>字体</a:t>
            </a:r>
            <a:r>
              <a:rPr lang="en-US" altLang="zh-CN" sz="900" smtClean="0">
                <a:solidFill>
                  <a:srgbClr val="FFFFFF"/>
                </a:solidFill>
                <a:latin typeface="Arial Narrow" panose="020B0606020202030204" pitchFamily="34" charset="0"/>
                <a:cs typeface="Arial" pitchFamily="34" charset="0"/>
                <a:sym typeface="Arial Narrow" panose="020B0606020202030204" pitchFamily="34" charset="0"/>
              </a:rPr>
              <a:t>:</a:t>
            </a:r>
            <a:r>
              <a:rPr lang="zh-CN" altLang="en-US" sz="900" smtClean="0">
                <a:solidFill>
                  <a:srgbClr val="FFFFFF"/>
                </a:solidFill>
                <a:latin typeface="Arial Narrow" panose="020B0606020202030204" pitchFamily="34" charset="0"/>
                <a:cs typeface="Arial" pitchFamily="34" charset="0"/>
                <a:sym typeface="Arial Narrow" panose="020B0606020202030204" pitchFamily="34" charset="0"/>
              </a:rPr>
              <a:t> 微软雅黑</a:t>
            </a:r>
            <a:endParaRPr lang="zh-CN" altLang="en-US" sz="900">
              <a:solidFill>
                <a:srgbClr val="FFFFFF"/>
              </a:solidFill>
              <a:latin typeface="Arial Narrow" panose="020B0606020202030204" pitchFamily="34" charset="0"/>
              <a:cs typeface="Arial" pitchFamily="34" charset="0"/>
              <a:sym typeface="Arial Narrow" panose="020B0606020202030204" pitchFamily="34" charset="0"/>
            </a:endParaRPr>
          </a:p>
        </p:txBody>
      </p:sp>
      <p:sp>
        <p:nvSpPr>
          <p:cNvPr id="226" name="Line 10"/>
          <p:cNvSpPr>
            <a:spLocks noChangeShapeType="1"/>
          </p:cNvSpPr>
          <p:nvPr userDrawn="1"/>
        </p:nvSpPr>
        <p:spPr bwMode="auto">
          <a:xfrm flipH="1">
            <a:off x="-935178" y="3057804"/>
            <a:ext cx="795130" cy="0"/>
          </a:xfrm>
          <a:prstGeom prst="line">
            <a:avLst/>
          </a:prstGeom>
          <a:noFill/>
          <a:ln w="9525">
            <a:solidFill>
              <a:schemeClr val="bg1"/>
            </a:solidFill>
            <a:prstDash val="dash"/>
            <a:round/>
          </a:ln>
          <a:effectLst/>
        </p:spPr>
        <p:txBody>
          <a:bodyPr lIns="68562" tIns="34281" rIns="68562" bIns="34281"/>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27" name="Line 10"/>
          <p:cNvSpPr>
            <a:spLocks noChangeShapeType="1"/>
          </p:cNvSpPr>
          <p:nvPr userDrawn="1"/>
        </p:nvSpPr>
        <p:spPr bwMode="auto">
          <a:xfrm flipH="1">
            <a:off x="-935178" y="4677984"/>
            <a:ext cx="795130" cy="0"/>
          </a:xfrm>
          <a:prstGeom prst="line">
            <a:avLst/>
          </a:prstGeom>
          <a:noFill/>
          <a:ln w="9525">
            <a:solidFill>
              <a:schemeClr val="bg1"/>
            </a:solidFill>
            <a:prstDash val="dash"/>
            <a:round/>
          </a:ln>
          <a:effectLst/>
        </p:spPr>
        <p:txBody>
          <a:bodyPr lIns="68562" tIns="34281" rIns="68562" bIns="34281"/>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28" name="Line 10"/>
          <p:cNvSpPr>
            <a:spLocks noChangeShapeType="1"/>
          </p:cNvSpPr>
          <p:nvPr userDrawn="1"/>
        </p:nvSpPr>
        <p:spPr bwMode="auto">
          <a:xfrm flipH="1">
            <a:off x="-935178" y="951570"/>
            <a:ext cx="795130" cy="0"/>
          </a:xfrm>
          <a:prstGeom prst="line">
            <a:avLst/>
          </a:prstGeom>
          <a:noFill/>
          <a:ln w="9525">
            <a:solidFill>
              <a:schemeClr val="bg1"/>
            </a:solidFill>
            <a:prstDash val="dash"/>
            <a:round/>
          </a:ln>
          <a:effectLst/>
        </p:spPr>
        <p:txBody>
          <a:bodyPr lIns="68562" tIns="34281" rIns="68562" bIns="34281"/>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29" name="Text Box 85"/>
          <p:cNvSpPr txBox="1">
            <a:spLocks noChangeArrowheads="1"/>
          </p:cNvSpPr>
          <p:nvPr userDrawn="1"/>
        </p:nvSpPr>
        <p:spPr bwMode="auto">
          <a:xfrm>
            <a:off x="9269300" y="1059582"/>
            <a:ext cx="988834" cy="1315727"/>
          </a:xfrm>
          <a:prstGeom prst="rect">
            <a:avLst/>
          </a:prstGeom>
          <a:noFill/>
          <a:ln w="9525">
            <a:noFill/>
            <a:miter lim="800000"/>
          </a:ln>
          <a:effectLst/>
        </p:spPr>
        <p:txBody>
          <a:bodyPr wrap="square" lIns="68562" tIns="34281" rIns="68562" bIns="34281">
            <a:spAutoFit/>
          </a:bodyPr>
          <a:lstStyle>
            <a:defPPr/>
          </a:lstStyle>
          <a:p>
            <a:pPr defTabSz="914210" fontAlgn="auto">
              <a:spcBef>
                <a:spcPct val="0"/>
              </a:spcBef>
              <a:spcAft>
                <a:spcPct val="0"/>
              </a:spcAft>
            </a:pPr>
            <a:r>
              <a:rPr lang="en-US" altLang="zh-CN" sz="900" smtClean="0">
                <a:solidFill>
                  <a:srgbClr val="FFFFFF"/>
                </a:solidFill>
                <a:latin typeface="Arial Narrow" panose="020B0606020202030204" pitchFamily="34" charset="0"/>
                <a:ea typeface="微软雅黑"/>
                <a:cs typeface="Arial" pitchFamily="34" charset="0"/>
                <a:sym typeface="Arial Narrow" panose="020B0606020202030204" pitchFamily="34" charset="0"/>
              </a:rPr>
              <a:t>Following  are thirteen recommended  color schemes. Please use only one group within one presentation, and 2 or 3 colors in one slide.</a:t>
            </a:r>
          </a:p>
        </p:txBody>
      </p:sp>
      <p:sp>
        <p:nvSpPr>
          <p:cNvPr id="230" name="Line 10"/>
          <p:cNvSpPr>
            <a:spLocks noChangeShapeType="1"/>
          </p:cNvSpPr>
          <p:nvPr userDrawn="1"/>
        </p:nvSpPr>
        <p:spPr bwMode="auto">
          <a:xfrm flipH="1">
            <a:off x="9338039" y="1005576"/>
            <a:ext cx="795130" cy="0"/>
          </a:xfrm>
          <a:prstGeom prst="line">
            <a:avLst/>
          </a:prstGeom>
          <a:noFill/>
          <a:ln w="9525">
            <a:solidFill>
              <a:schemeClr val="bg1"/>
            </a:solidFill>
            <a:prstDash val="dash"/>
            <a:round/>
          </a:ln>
          <a:effectLst/>
        </p:spPr>
        <p:txBody>
          <a:bodyPr lIns="68562" tIns="34281" rIns="68562" bIns="34281"/>
          <a:lstStyle>
            <a:defPPr/>
          </a:lstStyle>
          <a:p>
            <a:pPr defTabSz="914210" fontAlgn="auto">
              <a:spcBef>
                <a:spcPct val="0"/>
              </a:spcBef>
              <a:spcAft>
                <a:spcPct val="0"/>
              </a:spcAft>
            </a:pPr>
            <a:endParaRPr lang="zh-CN" altLang="en-US">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231" name="Rechteck 75"/>
          <p:cNvSpPr/>
          <p:nvPr userDrawn="1"/>
        </p:nvSpPr>
        <p:spPr bwMode="auto">
          <a:xfrm>
            <a:off x="0" y="0"/>
            <a:ext cx="215968" cy="897564"/>
          </a:xfrm>
          <a:prstGeom prst="rect">
            <a:avLst/>
          </a:prstGeom>
          <a:gradFill flip="none" rotWithShape="1">
            <a:gsLst>
              <a:gs pos="0">
                <a:srgbClr val="C00000">
                  <a:shade val="30000"/>
                  <a:satMod val="115000"/>
                </a:srgbClr>
              </a:gs>
              <a:gs pos="50000">
                <a:srgbClr val="E60000"/>
              </a:gs>
              <a:gs pos="100000">
                <a:srgbClr val="C00000">
                  <a:shade val="100000"/>
                  <a:satMod val="115000"/>
                </a:srgbClr>
              </a:gs>
            </a:gsLst>
            <a:lin ang="0" scaled="1"/>
          </a:gradFill>
          <a:ln w="12700">
            <a:noFill/>
            <a:round/>
          </a:ln>
        </p:spPr>
        <p:txBody>
          <a:bodyPr vert="wordArtVertRtl" lIns="26993" tIns="34281" rIns="68562" bIns="34281"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pPr>
            <a:r>
              <a:rPr lang="en-US" sz="1300" b="1" smtClean="0">
                <a:solidFill>
                  <a:prstClr val="white">
                    <a:lumMod val="95000"/>
                  </a:prstClr>
                </a:solidFill>
                <a:latin typeface="Arial Narrow" panose="020B0606020202030204" pitchFamily="34" charset="0"/>
                <a:cs typeface="Arial" pitchFamily="34" charset="0"/>
                <a:sym typeface="Arial Narrow" panose="020B0606020202030204" pitchFamily="34" charset="0"/>
              </a:rPr>
              <a:t>BNC</a:t>
            </a:r>
            <a:endParaRPr lang="en-US" sz="1300" b="1">
              <a:solidFill>
                <a:prstClr val="white">
                  <a:lumMod val="95000"/>
                </a:prstClr>
              </a:solidFill>
              <a:latin typeface="Arial Narrow" panose="020B0606020202030204" pitchFamily="34" charset="0"/>
              <a:cs typeface="Arial" pitchFamily="34" charset="0"/>
              <a:sym typeface="Arial Narrow" panose="020B0606020202030204" pitchFamily="34" charset="0"/>
            </a:endParaRPr>
          </a:p>
        </p:txBody>
      </p:sp>
      <p:sp>
        <p:nvSpPr>
          <p:cNvPr id="104" name="Line 2"/>
          <p:cNvSpPr>
            <a:spLocks noChangeShapeType="1"/>
          </p:cNvSpPr>
          <p:nvPr userDrawn="1"/>
        </p:nvSpPr>
        <p:spPr bwMode="auto">
          <a:xfrm flipV="1">
            <a:off x="301625" y="714375"/>
            <a:ext cx="8556625" cy="0"/>
          </a:xfrm>
          <a:prstGeom prst="line">
            <a:avLst/>
          </a:prstGeom>
          <a:noFill/>
          <a:ln w="38100" cmpd="dbl">
            <a:solidFill>
              <a:srgbClr val="B2B2B2"/>
            </a:solidFill>
            <a:round/>
          </a:ln>
        </p:spPr>
        <p:txBody>
          <a:bodyPr lIns="74484" tIns="37243" rIns="74484" bIns="37243"/>
          <a:lstStyle>
            <a:defPPr/>
          </a:lstStyle>
          <a:p>
            <a:pPr defTabSz="685520" fontAlgn="auto">
              <a:spcBef>
                <a:spcPct val="0"/>
              </a:spcBef>
              <a:spcAft>
                <a:spcPct val="0"/>
              </a:spcAft>
              <a:buFont typeface="Wingdings" pitchFamily="2" charset="2"/>
              <a:buNone/>
              <a:defRPr/>
            </a:pPr>
            <a:endParaRPr lang="zh-CN" altLang="en-US" sz="1300" kern="0">
              <a:solidFill>
                <a:srgbClr val="000000"/>
              </a:solidFill>
              <a:latin typeface="Arial Narrow" panose="020B0606020202030204" pitchFamily="34" charset="0"/>
              <a:ea typeface="微软雅黑" panose="020B0503020204020204" pitchFamily="34" charset="-122"/>
              <a:sym typeface="Arial Narrow" panose="020B0606020202030204" pitchFamily="34" charset="0"/>
            </a:endParaRPr>
          </a:p>
        </p:txBody>
      </p:sp>
    </p:spTree>
    <p:extLst>
      <p:ext uri="{BB962C8B-B14F-4D97-AF65-F5344CB8AC3E}">
        <p14:creationId xmlns:p14="http://schemas.microsoft.com/office/powerpoint/2010/main" val="989525881"/>
      </p:ext>
    </p:extLst>
  </p:cSld>
  <p:clrMapOvr>
    <a:masterClrMapping/>
  </p:clrMapOvr>
  <p:transition/>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2"/>
            </p:custDataLst>
            <p:extLst>
              <p:ext uri="{D42A27DB-BD31-4B8C-83A1-F6EECF244321}">
                <p14:modId xmlns:p14="http://schemas.microsoft.com/office/powerpoint/2010/main" val="1220965957"/>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18498"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191" y="1191"/>
                        <a:ext cx="1190" cy="1190"/>
                      </a:xfrm>
                      <a:prstGeom prst="rect">
                        <a:avLst/>
                      </a:prstGeom>
                      <a:noFill/>
                    </p:spPr>
                  </p:pic>
                </p:oleObj>
              </mc:Fallback>
            </mc:AlternateContent>
          </a:graphicData>
        </a:graphic>
      </p:graphicFrame>
    </p:spTree>
    <p:extLst>
      <p:ext uri="{BB962C8B-B14F-4D97-AF65-F5344CB8AC3E}">
        <p14:creationId xmlns:p14="http://schemas.microsoft.com/office/powerpoint/2010/main" val="268485249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userDrawn="1">
            <p:custDataLst>
              <p:tags r:id="rId2"/>
            </p:custDataLst>
            <p:extLst>
              <p:ext uri="{D42A27DB-BD31-4B8C-83A1-F6EECF244321}">
                <p14:modId xmlns:p14="http://schemas.microsoft.com/office/powerpoint/2010/main" val="4082910515"/>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19522"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191" y="1191"/>
                        <a:ext cx="1190" cy="1190"/>
                      </a:xfrm>
                      <a:prstGeom prst="rect">
                        <a:avLst/>
                      </a:prstGeom>
                      <a:noFill/>
                    </p:spPr>
                  </p:pic>
                </p:oleObj>
              </mc:Fallback>
            </mc:AlternateContent>
          </a:graphicData>
        </a:graphic>
      </p:graphicFrame>
      <p:sp>
        <p:nvSpPr>
          <p:cNvPr id="2" name="标题 1"/>
          <p:cNvSpPr>
            <a:spLocks noGrp="1"/>
          </p:cNvSpPr>
          <p:nvPr>
            <p:ph type="title" hasCustomPrompt="1"/>
          </p:nvPr>
        </p:nvSpPr>
        <p:spPr>
          <a:xfrm>
            <a:off x="585636" y="366713"/>
            <a:ext cx="8229838" cy="857250"/>
          </a:xfrm>
          <a:prstGeom prst="rect">
            <a:avLst/>
          </a:prstGeom>
        </p:spPr>
        <p:txBody>
          <a:bodyPr/>
          <a:lstStyle>
            <a:defPPr/>
            <a:lvl1pPr marL="0" marR="0" indent="0" algn="l" defTabSz="685617" rtl="0" eaLnBrk="1" fontAlgn="base" latinLnBrk="0" hangingPunct="1">
              <a:lnSpc>
                <a:spcPct val="100000"/>
              </a:lnSpc>
              <a:spcBef>
                <a:spcPct val="0"/>
              </a:spcBef>
              <a:spcAft>
                <a:spcPct val="0"/>
              </a:spcAft>
              <a:buClrTx/>
              <a:buSzTx/>
              <a:buFontTx/>
              <a:buNone/>
              <a:defRPr>
                <a:solidFill>
                  <a:schemeClr val="tx1">
                    <a:lumMod val="75000"/>
                    <a:lumOff val="25000"/>
                  </a:schemeClr>
                </a:solidFill>
                <a:latin typeface="Arial Narrow" panose="020B0606020202030204" pitchFamily="34" charset="0"/>
                <a:ea typeface="微软雅黑" panose="020B0503020204020204" pitchFamily="34" charset="-122"/>
                <a:sym typeface="Arial Narrow" panose="020B0606020202030204" pitchFamily="34" charset="0"/>
              </a:defRPr>
            </a:lvl1pPr>
          </a:lstStyle>
          <a:p>
            <a:r>
              <a:rPr lang="en-US" altLang="zh-CN" smtClean="0"/>
              <a:t>Content</a:t>
            </a:r>
            <a:endParaRPr lang="zh-CN" altLang="en-US"/>
          </a:p>
        </p:txBody>
      </p:sp>
      <p:sp>
        <p:nvSpPr>
          <p:cNvPr id="4" name="文本占位符 3"/>
          <p:cNvSpPr>
            <a:spLocks noGrp="1"/>
          </p:cNvSpPr>
          <p:nvPr>
            <p:ph type="body" sz="quarter" idx="10" hasCustomPrompt="1"/>
          </p:nvPr>
        </p:nvSpPr>
        <p:spPr>
          <a:xfrm>
            <a:off x="608251" y="1352549"/>
            <a:ext cx="7851318" cy="3055144"/>
          </a:xfrm>
          <a:prstGeom prst="rect">
            <a:avLst/>
          </a:prstGeom>
        </p:spPr>
        <p:txBody>
          <a:bodyPr/>
          <a:lstStyle>
            <a:defPPr/>
            <a:lvl1pPr>
              <a:defRPr>
                <a:solidFill>
                  <a:schemeClr val="tx1">
                    <a:lumMod val="75000"/>
                    <a:lumOff val="25000"/>
                  </a:schemeClr>
                </a:solidFill>
                <a:latin typeface="Arial Narrow" panose="020B0606020202030204" pitchFamily="34" charset="0"/>
                <a:ea typeface="微软雅黑" panose="020B0503020204020204" pitchFamily="34" charset="-122"/>
                <a:sym typeface="Arial Narrow" panose="020B0606020202030204" pitchFamily="34" charset="0"/>
              </a:defRPr>
            </a:lvl1pPr>
            <a:lvl2pPr>
              <a:defRPr/>
            </a:lvl2pPr>
            <a:lvl3pPr>
              <a:defRPr/>
            </a:lvl3pPr>
            <a:lvl4pPr>
              <a:defRPr/>
            </a:lvl4pPr>
            <a:lvl5pPr>
              <a:defRPr/>
            </a:lvl5pPr>
          </a:lstStyle>
          <a:p>
            <a:pPr lvl="0"/>
            <a:r>
              <a:rPr lang="zh-CN" altLang="en-US" smtClean="0"/>
              <a:t>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extLst>
      <p:ext uri="{BB962C8B-B14F-4D97-AF65-F5344CB8AC3E}">
        <p14:creationId xmlns:p14="http://schemas.microsoft.com/office/powerpoint/2010/main" val="330890217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userDrawn="1">
            <p:custDataLst>
              <p:tags r:id="rId2"/>
            </p:custDataLst>
            <p:extLst>
              <p:ext uri="{D42A27DB-BD31-4B8C-83A1-F6EECF244321}">
                <p14:modId xmlns:p14="http://schemas.microsoft.com/office/powerpoint/2010/main" val="1801531268"/>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20546"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191" y="1191"/>
                        <a:ext cx="1190" cy="1190"/>
                      </a:xfrm>
                      <a:prstGeom prst="rect">
                        <a:avLst/>
                      </a:prstGeom>
                      <a:noFill/>
                    </p:spPr>
                  </p:pic>
                </p:oleObj>
              </mc:Fallback>
            </mc:AlternateContent>
          </a:graphicData>
        </a:graphic>
      </p:graphicFrame>
      <p:sp>
        <p:nvSpPr>
          <p:cNvPr id="2" name="标题 1"/>
          <p:cNvSpPr>
            <a:spLocks noGrp="1"/>
          </p:cNvSpPr>
          <p:nvPr>
            <p:ph type="title" hasCustomPrompt="1"/>
          </p:nvPr>
        </p:nvSpPr>
        <p:spPr>
          <a:xfrm>
            <a:off x="585636" y="366713"/>
            <a:ext cx="8229838" cy="857250"/>
          </a:xfrm>
          <a:prstGeom prst="rect">
            <a:avLst/>
          </a:prstGeom>
        </p:spPr>
        <p:txBody>
          <a:bodyPr/>
          <a:lstStyle>
            <a:defPPr/>
            <a:lvl1pPr marL="0" marR="0" indent="0" algn="l" defTabSz="685617" rtl="0" eaLnBrk="1" fontAlgn="base" latinLnBrk="0" hangingPunct="1">
              <a:lnSpc>
                <a:spcPct val="100000"/>
              </a:lnSpc>
              <a:spcBef>
                <a:spcPct val="0"/>
              </a:spcBef>
              <a:spcAft>
                <a:spcPct val="0"/>
              </a:spcAft>
              <a:buClrTx/>
              <a:buSzTx/>
              <a:buFontTx/>
              <a:buNone/>
              <a:defRPr>
                <a:solidFill>
                  <a:schemeClr val="tx1">
                    <a:lumMod val="75000"/>
                    <a:lumOff val="25000"/>
                  </a:schemeClr>
                </a:solidFill>
                <a:latin typeface="Arial Narrow" panose="020B0606020202030204" pitchFamily="34" charset="0"/>
                <a:ea typeface="微软雅黑" panose="020B0503020204020204" pitchFamily="34" charset="-122"/>
                <a:sym typeface="Arial Narrow" panose="020B0606020202030204" pitchFamily="34" charset="0"/>
              </a:defRPr>
            </a:lvl1pPr>
          </a:lstStyle>
          <a:p>
            <a:r>
              <a:rPr lang="en-US" altLang="zh-CN" smtClean="0"/>
              <a:t>Content</a:t>
            </a:r>
            <a:endParaRPr lang="zh-CN" altLang="en-US"/>
          </a:p>
        </p:txBody>
      </p:sp>
      <p:sp>
        <p:nvSpPr>
          <p:cNvPr id="4" name="文本占位符 3"/>
          <p:cNvSpPr>
            <a:spLocks noGrp="1"/>
          </p:cNvSpPr>
          <p:nvPr>
            <p:ph type="body" sz="quarter" idx="10" hasCustomPrompt="1"/>
          </p:nvPr>
        </p:nvSpPr>
        <p:spPr>
          <a:xfrm>
            <a:off x="608251" y="1352549"/>
            <a:ext cx="7851318" cy="3055144"/>
          </a:xfrm>
          <a:prstGeom prst="rect">
            <a:avLst/>
          </a:prstGeom>
        </p:spPr>
        <p:txBody>
          <a:bodyPr/>
          <a:lstStyle>
            <a:defPPr/>
            <a:lvl1pPr>
              <a:defRPr>
                <a:solidFill>
                  <a:schemeClr val="tx1">
                    <a:lumMod val="75000"/>
                    <a:lumOff val="25000"/>
                  </a:schemeClr>
                </a:solidFill>
                <a:latin typeface="Arial Narrow" panose="020B0606020202030204" pitchFamily="34" charset="0"/>
                <a:ea typeface="微软雅黑" panose="020B0503020204020204" pitchFamily="34" charset="-122"/>
                <a:sym typeface="Arial Narrow" panose="020B0606020202030204" pitchFamily="34" charset="0"/>
              </a:defRPr>
            </a:lvl1pPr>
            <a:lvl2pPr>
              <a:defRPr/>
            </a:lvl2pPr>
            <a:lvl3pPr>
              <a:defRPr/>
            </a:lvl3pPr>
            <a:lvl4pPr>
              <a:defRPr/>
            </a:lvl4pPr>
            <a:lvl5pPr>
              <a:defRPr/>
            </a:lvl5pPr>
          </a:lstStyle>
          <a:p>
            <a:pPr lvl="0"/>
            <a:r>
              <a:rPr lang="zh-CN" altLang="en-US" smtClean="0"/>
              <a:t>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extLst>
      <p:ext uri="{BB962C8B-B14F-4D97-AF65-F5344CB8AC3E}">
        <p14:creationId xmlns:p14="http://schemas.microsoft.com/office/powerpoint/2010/main" val="128177375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2"/>
            </p:custDataLst>
            <p:extLst>
              <p:ext uri="{D42A27DB-BD31-4B8C-83A1-F6EECF244321}">
                <p14:modId xmlns:p14="http://schemas.microsoft.com/office/powerpoint/2010/main" val="2956923655"/>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21570"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191" y="1191"/>
                        <a:ext cx="1190" cy="1190"/>
                      </a:xfrm>
                      <a:prstGeom prst="rect">
                        <a:avLst/>
                      </a:prstGeom>
                      <a:noFill/>
                    </p:spPr>
                  </p:pic>
                </p:oleObj>
              </mc:Fallback>
            </mc:AlternateContent>
          </a:graphicData>
        </a:graphic>
      </p:graphicFrame>
    </p:spTree>
    <p:extLst>
      <p:ext uri="{BB962C8B-B14F-4D97-AF65-F5344CB8AC3E}">
        <p14:creationId xmlns:p14="http://schemas.microsoft.com/office/powerpoint/2010/main" val="167445458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062488149"/>
              </p:ext>
            </p:extLst>
          </p:nvPr>
        </p:nvGraphicFramePr>
        <p:xfrm>
          <a:off x="0" y="13"/>
          <a:ext cx="158750" cy="119063"/>
        </p:xfrm>
        <a:graphic>
          <a:graphicData uri="http://schemas.openxmlformats.org/presentationml/2006/ole">
            <mc:AlternateContent xmlns:mc="http://schemas.openxmlformats.org/markup-compatibility/2006">
              <mc:Choice xmlns:v="urn:schemas-microsoft-com:vml" Requires="v">
                <p:oleObj spid="_x0000_s22594"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0" y="13"/>
                        <a:ext cx="158750" cy="119063"/>
                      </a:xfrm>
                      <a:prstGeom prst="rect">
                        <a:avLst/>
                      </a:prstGeom>
                      <a:noFill/>
                    </p:spPr>
                  </p:pic>
                </p:oleObj>
              </mc:Fallback>
            </mc:AlternateContent>
          </a:graphicData>
        </a:graphic>
      </p:graphicFrame>
    </p:spTree>
    <p:extLst>
      <p:ext uri="{BB962C8B-B14F-4D97-AF65-F5344CB8AC3E}">
        <p14:creationId xmlns:p14="http://schemas.microsoft.com/office/powerpoint/2010/main" val="133240493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2"/>
            </p:custDataLst>
            <p:extLst>
              <p:ext uri="{D42A27DB-BD31-4B8C-83A1-F6EECF244321}">
                <p14:modId xmlns:p14="http://schemas.microsoft.com/office/powerpoint/2010/main" val="2850698999"/>
              </p:ext>
            </p:extLst>
          </p:nvPr>
        </p:nvGraphicFramePr>
        <p:xfrm>
          <a:off x="1596" y="1589"/>
          <a:ext cx="1587" cy="1587"/>
        </p:xfrm>
        <a:graphic>
          <a:graphicData uri="http://schemas.openxmlformats.org/presentationml/2006/ole">
            <mc:AlternateContent xmlns:mc="http://schemas.openxmlformats.org/markup-compatibility/2006">
              <mc:Choice xmlns:v="urn:schemas-microsoft-com:vml" Requires="v">
                <p:oleObj spid="_x0000_s23618"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596" y="1589"/>
                        <a:ext cx="1587" cy="1587"/>
                      </a:xfrm>
                      <a:prstGeom prst="rect">
                        <a:avLst/>
                      </a:prstGeom>
                      <a:noFill/>
                    </p:spPr>
                  </p:pic>
                </p:oleObj>
              </mc:Fallback>
            </mc:AlternateContent>
          </a:graphicData>
        </a:graphic>
      </p:graphicFrame>
      <p:sp>
        <p:nvSpPr>
          <p:cNvPr id="3" name="标题 2"/>
          <p:cNvSpPr>
            <a:spLocks noGrp="1"/>
          </p:cNvSpPr>
          <p:nvPr>
            <p:ph type="title" hasCustomPrompt="1"/>
          </p:nvPr>
        </p:nvSpPr>
        <p:spPr>
          <a:xfrm>
            <a:off x="409992" y="183201"/>
            <a:ext cx="8449528" cy="520492"/>
          </a:xfrm>
          <a:prstGeom prst="rect">
            <a:avLst/>
          </a:prstGeom>
        </p:spPr>
        <p:txBody>
          <a:bodyPr lIns="91358" tIns="45682" rIns="91358" bIns="45682" anchor="ctr"/>
          <a:lstStyle>
            <a:defPPr/>
            <a:lvl1pPr algn="l">
              <a:defRPr sz="2400" baseline="0">
                <a:solidFill>
                  <a:schemeClr val="tx1">
                    <a:lumMod val="75000"/>
                    <a:lumOff val="25000"/>
                  </a:schemeClr>
                </a:solidFill>
                <a:latin typeface="Arial Narrow" panose="020B0606020202030204" pitchFamily="34" charset="0"/>
                <a:cs typeface="Arial" pitchFamily="34" charset="0"/>
                <a:sym typeface="Arial Narrow" panose="020B0606020202030204" pitchFamily="34" charset="0"/>
              </a:defRPr>
            </a:lvl1pPr>
          </a:lstStyle>
          <a:p>
            <a:r>
              <a:rPr lang="en-US" altLang="zh-CN"/>
              <a:t>Headline in Calibri 24 point</a:t>
            </a:r>
            <a:endParaRPr lang="zh-CN" altLang="en-US"/>
          </a:p>
        </p:txBody>
      </p:sp>
      <p:sp>
        <p:nvSpPr>
          <p:cNvPr id="5" name="Content Placeholder 2"/>
          <p:cNvSpPr>
            <a:spLocks noGrp="1"/>
          </p:cNvSpPr>
          <p:nvPr>
            <p:ph idx="1"/>
          </p:nvPr>
        </p:nvSpPr>
        <p:spPr>
          <a:xfrm>
            <a:off x="426720" y="904242"/>
            <a:ext cx="8432800" cy="3789680"/>
          </a:xfrm>
          <a:prstGeom prst="rect">
            <a:avLst/>
          </a:prstGeom>
        </p:spPr>
        <p:txBody>
          <a:bodyPr lIns="91358" tIns="45682" rIns="91358" bIns="45682">
            <a:noAutofit/>
          </a:bodyPr>
          <a:lstStyle>
            <a:defPPr/>
            <a:lvl1pPr marL="179229" indent="-179229">
              <a:spcAft>
                <a:spcPct val="0"/>
              </a:spcAft>
              <a:buClr>
                <a:srgbClr val="D40000"/>
              </a:buClr>
              <a:defRPr sz="2400">
                <a:latin typeface="Arial Narrow" panose="020B0606020202030204" pitchFamily="34" charset="0"/>
                <a:sym typeface="Arial Narrow" panose="020B0606020202030204" pitchFamily="34" charset="0"/>
              </a:defRPr>
            </a:lvl1pPr>
            <a:lvl2pPr marL="356868" indent="-177643">
              <a:buClr>
                <a:srgbClr val="D40000"/>
              </a:buClr>
              <a:defRPr sz="2000">
                <a:latin typeface="Arial Narrow" panose="020B0606020202030204" pitchFamily="34" charset="0"/>
                <a:sym typeface="Arial Narrow" panose="020B0606020202030204" pitchFamily="34" charset="0"/>
              </a:defRPr>
            </a:lvl2pPr>
            <a:lvl3pPr marL="536098" indent="-179229">
              <a:buClr>
                <a:srgbClr val="D40000"/>
              </a:buClr>
              <a:defRPr sz="1800">
                <a:latin typeface="Arial Narrow" panose="020B0606020202030204" pitchFamily="34" charset="0"/>
                <a:sym typeface="Arial Narrow" panose="020B0606020202030204"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9333821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2"/>
            </p:custDataLst>
            <p:extLst>
              <p:ext uri="{D42A27DB-BD31-4B8C-83A1-F6EECF244321}">
                <p14:modId xmlns:p14="http://schemas.microsoft.com/office/powerpoint/2010/main" val="3339475581"/>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24642"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191" y="1191"/>
                        <a:ext cx="1190" cy="1190"/>
                      </a:xfrm>
                      <a:prstGeom prst="rect">
                        <a:avLst/>
                      </a:prstGeom>
                      <a:noFill/>
                    </p:spPr>
                  </p:pic>
                </p:oleObj>
              </mc:Fallback>
            </mc:AlternateContent>
          </a:graphicData>
        </a:graphic>
      </p:graphicFrame>
    </p:spTree>
    <p:extLst>
      <p:ext uri="{BB962C8B-B14F-4D97-AF65-F5344CB8AC3E}">
        <p14:creationId xmlns:p14="http://schemas.microsoft.com/office/powerpoint/2010/main" val="278957698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MKT2017">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userDrawn="1">
            <p:custDataLst>
              <p:tags r:id="rId2"/>
            </p:custDataLst>
            <p:extLst>
              <p:ext uri="{D42A27DB-BD31-4B8C-83A1-F6EECF244321}">
                <p14:modId xmlns:p14="http://schemas.microsoft.com/office/powerpoint/2010/main" val="2762539012"/>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25666"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191" y="1191"/>
                        <a:ext cx="1190" cy="1190"/>
                      </a:xfrm>
                      <a:prstGeom prst="rect">
                        <a:avLst/>
                      </a:prstGeom>
                      <a:noFill/>
                    </p:spPr>
                  </p:pic>
                </p:oleObj>
              </mc:Fallback>
            </mc:AlternateContent>
          </a:graphicData>
        </a:graphic>
      </p:graphicFrame>
      <p:sp>
        <p:nvSpPr>
          <p:cNvPr id="2" name="标题 1"/>
          <p:cNvSpPr>
            <a:spLocks noGrp="1"/>
          </p:cNvSpPr>
          <p:nvPr>
            <p:ph type="ctrTitle" hasCustomPrompt="1"/>
          </p:nvPr>
        </p:nvSpPr>
        <p:spPr>
          <a:xfrm>
            <a:off x="388090" y="123825"/>
            <a:ext cx="8367821" cy="666140"/>
          </a:xfrm>
        </p:spPr>
        <p:txBody>
          <a:bodyPr>
            <a:noAutofit/>
          </a:bodyPr>
          <a:lstStyle>
            <a:defPPr/>
            <a:lvl1pPr marL="0" marR="0" indent="0" algn="l" defTabSz="914339" rtl="0" eaLnBrk="1" fontAlgn="auto" latinLnBrk="0" hangingPunct="1">
              <a:lnSpc>
                <a:spcPct val="100000"/>
              </a:lnSpc>
              <a:spcBef>
                <a:spcPct val="0"/>
              </a:spcBef>
              <a:spcAft>
                <a:spcPct val="0"/>
              </a:spcAft>
              <a:buClrTx/>
              <a:buSzTx/>
              <a:buFontTx/>
              <a:buNone/>
              <a:defRPr sz="2700" b="0">
                <a:solidFill>
                  <a:schemeClr val="tx1">
                    <a:lumMod val="65000"/>
                    <a:lumOff val="35000"/>
                  </a:schemeClr>
                </a:solidFill>
              </a:defRPr>
            </a:lvl1pPr>
          </a:lstStyle>
          <a:p>
            <a:r>
              <a:rPr lang="en-US" altLang="zh-CN" smtClean="0"/>
              <a:t>Headline in Arial Regular 36 point</a:t>
            </a:r>
          </a:p>
        </p:txBody>
      </p:sp>
      <p:sp>
        <p:nvSpPr>
          <p:cNvPr id="3" name="副标题 2"/>
          <p:cNvSpPr>
            <a:spLocks noGrp="1"/>
          </p:cNvSpPr>
          <p:nvPr>
            <p:ph type="subTitle" idx="1" hasCustomPrompt="1"/>
          </p:nvPr>
        </p:nvSpPr>
        <p:spPr>
          <a:xfrm>
            <a:off x="388090" y="951946"/>
            <a:ext cx="8367821" cy="3773695"/>
          </a:xfrm>
        </p:spPr>
        <p:txBody>
          <a:bodyPr>
            <a:normAutofit/>
          </a:bodyPr>
          <a:lstStyle>
            <a:lvl1pPr marL="0" marR="0" indent="0" algn="l" defTabSz="914339" rtl="0" eaLnBrk="1" fontAlgn="auto" latinLnBrk="0" hangingPunct="1">
              <a:lnSpc>
                <a:spcPct val="100000"/>
              </a:lnSpc>
              <a:spcBef>
                <a:spcPct val="20000"/>
              </a:spcBef>
              <a:spcAft>
                <a:spcPct val="0"/>
              </a:spcAft>
              <a:buClrTx/>
              <a:buSzTx/>
              <a:buFont typeface="Arial" pitchFamily="34" charset="0"/>
              <a:buNone/>
              <a:defRPr sz="1800" baseline="0">
                <a:solidFill>
                  <a:schemeClr val="tx1">
                    <a:lumMod val="65000"/>
                    <a:lumOff val="35000"/>
                  </a:schemeClr>
                </a:solidFill>
              </a:defRPr>
            </a:lvl1pPr>
            <a:lvl2pPr marL="457170" indent="0" algn="ctr">
              <a:buNone/>
              <a:defRPr>
                <a:solidFill>
                  <a:schemeClr val="tx1">
                    <a:tint val="75000"/>
                  </a:schemeClr>
                </a:solidFill>
              </a:defRPr>
            </a:lvl2pPr>
            <a:lvl3pPr marL="914339" indent="0" algn="ctr">
              <a:buNone/>
              <a:defRPr>
                <a:solidFill>
                  <a:schemeClr val="tx1">
                    <a:tint val="75000"/>
                  </a:schemeClr>
                </a:solidFill>
              </a:defRPr>
            </a:lvl3pPr>
            <a:lvl4pPr marL="1371509" indent="0" algn="ctr">
              <a:buNone/>
              <a:defRPr>
                <a:solidFill>
                  <a:schemeClr val="tx1">
                    <a:tint val="75000"/>
                  </a:schemeClr>
                </a:solidFill>
              </a:defRPr>
            </a:lvl4pPr>
            <a:lvl5pPr marL="1828678" indent="0" algn="ctr">
              <a:buNone/>
              <a:defRPr>
                <a:solidFill>
                  <a:schemeClr val="tx1">
                    <a:tint val="75000"/>
                  </a:schemeClr>
                </a:solidFill>
              </a:defRPr>
            </a:lvl5pPr>
            <a:lvl6pPr marL="2285848" indent="0" algn="ctr">
              <a:buNone/>
              <a:defRPr>
                <a:solidFill>
                  <a:schemeClr val="tx1">
                    <a:tint val="75000"/>
                  </a:schemeClr>
                </a:solidFill>
              </a:defRPr>
            </a:lvl6pPr>
            <a:lvl7pPr marL="2743017" indent="0" algn="ctr">
              <a:buNone/>
              <a:defRPr>
                <a:solidFill>
                  <a:schemeClr val="tx1">
                    <a:tint val="75000"/>
                  </a:schemeClr>
                </a:solidFill>
              </a:defRPr>
            </a:lvl7pPr>
            <a:lvl8pPr marL="3200186" indent="0" algn="ctr">
              <a:buNone/>
              <a:defRPr>
                <a:solidFill>
                  <a:schemeClr val="tx1">
                    <a:tint val="75000"/>
                  </a:schemeClr>
                </a:solidFill>
              </a:defRPr>
            </a:lvl8pPr>
            <a:lvl9pPr marL="3657356" indent="0" algn="ctr">
              <a:buNone/>
              <a:defRPr>
                <a:solidFill>
                  <a:schemeClr val="tx1">
                    <a:tint val="75000"/>
                  </a:schemeClr>
                </a:solidFill>
              </a:defRPr>
            </a:lvl9pPr>
          </a:lstStyle>
          <a:p>
            <a:r>
              <a:rPr lang="en-US" altLang="zh-CN" smtClean="0"/>
              <a:t>Copy text in Arial Regular 20 - 32 point </a:t>
            </a:r>
          </a:p>
        </p:txBody>
      </p:sp>
    </p:spTree>
    <p:extLst>
      <p:ext uri="{BB962C8B-B14F-4D97-AF65-F5344CB8AC3E}">
        <p14:creationId xmlns:p14="http://schemas.microsoft.com/office/powerpoint/2010/main" val="343429008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p:custDataLst>
              <p:tags r:id="rId2"/>
            </p:custDataLst>
            <p:extLst>
              <p:ext uri="{D42A27DB-BD31-4B8C-83A1-F6EECF244321}">
                <p14:modId xmlns:p14="http://schemas.microsoft.com/office/powerpoint/2010/main" val="202196832"/>
              </p:ext>
            </p:extLst>
          </p:nvPr>
        </p:nvGraphicFramePr>
        <p:xfrm>
          <a:off x="1190" y="1191"/>
          <a:ext cx="1190" cy="1190"/>
        </p:xfrm>
        <a:graphic>
          <a:graphicData uri="http://schemas.openxmlformats.org/presentationml/2006/ole">
            <mc:AlternateContent xmlns:mc="http://schemas.openxmlformats.org/markup-compatibility/2006">
              <mc:Choice xmlns:v="urn:schemas-microsoft-com:vml" Requires="v">
                <p:oleObj spid="_x0000_s26690"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190" y="1191"/>
                        <a:ext cx="1190" cy="1190"/>
                      </a:xfrm>
                      <a:prstGeom prst="rect">
                        <a:avLst/>
                      </a:prstGeom>
                      <a:noFill/>
                    </p:spPr>
                  </p:pic>
                </p:oleObj>
              </mc:Fallback>
            </mc:AlternateContent>
          </a:graphicData>
        </a:graphic>
      </p:graphicFrame>
    </p:spTree>
    <p:extLst>
      <p:ext uri="{BB962C8B-B14F-4D97-AF65-F5344CB8AC3E}">
        <p14:creationId xmlns:p14="http://schemas.microsoft.com/office/powerpoint/2010/main" val="16372864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4" name="标题 1"/>
          <p:cNvSpPr>
            <a:spLocks noGrp="1"/>
          </p:cNvSpPr>
          <p:nvPr>
            <p:ph type="ctrTitle" hasCustomPrompt="1"/>
          </p:nvPr>
        </p:nvSpPr>
        <p:spPr>
          <a:xfrm>
            <a:off x="323528" y="123478"/>
            <a:ext cx="8712968" cy="504056"/>
          </a:xfrm>
          <a:prstGeom prst="rect">
            <a:avLst/>
          </a:prstGeom>
        </p:spPr>
        <p:txBody>
          <a:bodyPr anchor="ctr">
            <a:noAutofit/>
          </a:bodyPr>
          <a:lstStyle>
            <a:defPPr/>
            <a:lvl1pPr marL="0" marR="0" indent="0" algn="l" defTabSz="914339" rtl="0" eaLnBrk="1" fontAlgn="auto" latinLnBrk="0" hangingPunct="1">
              <a:lnSpc>
                <a:spcPct val="100000"/>
              </a:lnSpc>
              <a:spcBef>
                <a:spcPct val="0"/>
              </a:spcBef>
              <a:spcAft>
                <a:spcPct val="0"/>
              </a:spcAft>
              <a:buClrTx/>
              <a:buSzTx/>
              <a:buFontTx/>
              <a:buNone/>
              <a:defRPr sz="2400" b="1" i="0">
                <a:solidFill>
                  <a:srgbClr val="C00000"/>
                </a:solidFill>
                <a:latin typeface="FrutigerNext LT Medium" pitchFamily="34" charset="0"/>
                <a:cs typeface="Lucida Sans Unicode" panose="020B0602030504020204" pitchFamily="34" charset="0"/>
              </a:defRPr>
            </a:lvl1pPr>
          </a:lstStyle>
          <a:p>
            <a:r>
              <a:rPr lang="zh-CN" altLang="en-US" smtClean="0"/>
              <a:t>输入内容</a:t>
            </a:r>
            <a:endParaRPr lang="en-US" altLang="zh-CN" smtClean="0"/>
          </a:p>
        </p:txBody>
      </p:sp>
    </p:spTree>
    <p:extLst>
      <p:ext uri="{BB962C8B-B14F-4D97-AF65-F5344CB8AC3E}">
        <p14:creationId xmlns:p14="http://schemas.microsoft.com/office/powerpoint/2010/main" val="219948331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p:custDataLst>
              <p:tags r:id="rId2"/>
            </p:custDataLst>
            <p:extLst>
              <p:ext uri="{D42A27DB-BD31-4B8C-83A1-F6EECF244321}">
                <p14:modId xmlns:p14="http://schemas.microsoft.com/office/powerpoint/2010/main" val="989757104"/>
              </p:ext>
            </p:extLst>
          </p:nvPr>
        </p:nvGraphicFramePr>
        <p:xfrm>
          <a:off x="1190" y="1191"/>
          <a:ext cx="1190" cy="1190"/>
        </p:xfrm>
        <a:graphic>
          <a:graphicData uri="http://schemas.openxmlformats.org/presentationml/2006/ole">
            <mc:AlternateContent xmlns:mc="http://schemas.openxmlformats.org/markup-compatibility/2006">
              <mc:Choice xmlns:v="urn:schemas-microsoft-com:vml" Requires="v">
                <p:oleObj spid="_x0000_s27714"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190" y="1191"/>
                        <a:ext cx="1190" cy="1190"/>
                      </a:xfrm>
                      <a:prstGeom prst="rect">
                        <a:avLst/>
                      </a:prstGeom>
                      <a:noFill/>
                    </p:spPr>
                  </p:pic>
                </p:oleObj>
              </mc:Fallback>
            </mc:AlternateContent>
          </a:graphicData>
        </a:graphic>
      </p:graphicFrame>
    </p:spTree>
    <p:extLst>
      <p:ext uri="{BB962C8B-B14F-4D97-AF65-F5344CB8AC3E}">
        <p14:creationId xmlns:p14="http://schemas.microsoft.com/office/powerpoint/2010/main" val="116949359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21376" y="173321"/>
            <a:ext cx="8398774" cy="857250"/>
          </a:xfrm>
          <a:prstGeom prst="rect">
            <a:avLst/>
          </a:prstGeom>
        </p:spPr>
        <p:txBody>
          <a:bodyPr/>
          <a:lstStyle>
            <a:defPPr/>
            <a:lvl1pPr>
              <a:defRPr>
                <a:solidFill>
                  <a:schemeClr val="bg1"/>
                </a:solidFill>
              </a:defRPr>
            </a:lvl1pPr>
          </a:lstStyle>
          <a:p>
            <a:r>
              <a:rPr lang="en-US" altLang="zh-CN" smtClean="0"/>
              <a:t>Click to edit Master title style</a:t>
            </a:r>
            <a:endParaRPr lang="en-US"/>
          </a:p>
        </p:txBody>
      </p:sp>
      <p:sp>
        <p:nvSpPr>
          <p:cNvPr id="3" name="内容占位符 2"/>
          <p:cNvSpPr>
            <a:spLocks noGrp="1"/>
          </p:cNvSpPr>
          <p:nvPr>
            <p:ph idx="1"/>
          </p:nvPr>
        </p:nvSpPr>
        <p:spPr>
          <a:xfrm>
            <a:off x="398550" y="1194975"/>
            <a:ext cx="8421600" cy="3109913"/>
          </a:xfrm>
          <a:prstGeom prst="rect">
            <a:avLst/>
          </a:prstGeom>
        </p:spPr>
        <p:txBody>
          <a:bodyPr/>
          <a:lstStyle>
            <a:defPPr/>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Tree>
    <p:extLst>
      <p:ext uri="{BB962C8B-B14F-4D97-AF65-F5344CB8AC3E}">
        <p14:creationId xmlns:p14="http://schemas.microsoft.com/office/powerpoint/2010/main" val="2243055061"/>
      </p:ext>
    </p:extLst>
  </p:cSld>
  <p:clrMapOvr>
    <a:masterClrMapping/>
  </p:clrMapOvr>
  <p:transition advClick="0">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44080"/>
            <a:ext cx="7632700" cy="392319"/>
          </a:xfrm>
          <a:prstGeom prst="rect">
            <a:avLst/>
          </a:prstGeom>
        </p:spPr>
        <p:txBody>
          <a:bodyPr/>
          <a:lstStyle>
            <a:defPPr/>
            <a:lvl1pPr>
              <a:defRPr sz="2100">
                <a:solidFill>
                  <a:srgbClr val="0070C0"/>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4" name="Rectangle 5"/>
          <p:cNvSpPr>
            <a:spLocks noChangeArrowheads="1"/>
          </p:cNvSpPr>
          <p:nvPr userDrawn="1"/>
        </p:nvSpPr>
        <p:spPr bwMode="auto">
          <a:xfrm>
            <a:off x="6367440" y="4878206"/>
            <a:ext cx="299119" cy="18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lstStyle>
          <a:p>
            <a:pPr defTabSz="914210" eaLnBrk="0" fontAlgn="auto" hangingPunct="0">
              <a:lnSpc>
                <a:spcPct val="85000"/>
              </a:lnSpc>
              <a:spcBef>
                <a:spcPct val="0"/>
              </a:spcBef>
              <a:spcAft>
                <a:spcPct val="0"/>
              </a:spcAft>
            </a:pPr>
            <a:r>
              <a:rPr lang="de-DE" altLang="zh-CN" sz="1000" smtClean="0">
                <a:solidFill>
                  <a:srgbClr val="000000">
                    <a:lumMod val="65000"/>
                    <a:lumOff val="35000"/>
                  </a:srgbClr>
                </a:solidFill>
                <a:latin typeface="FrutigerNext LT Bold" pitchFamily="34" charset="0"/>
                <a:ea typeface="MS PGothic" pitchFamily="34" charset="-128"/>
              </a:rPr>
              <a:t> </a:t>
            </a:r>
            <a:fld id="{A4C34F22-587E-473D-9099-376F4F013A30}" type="slidenum">
              <a:rPr lang="de-DE" altLang="zh-CN" sz="1000">
                <a:solidFill>
                  <a:srgbClr val="000000">
                    <a:lumMod val="65000"/>
                    <a:lumOff val="35000"/>
                  </a:srgbClr>
                </a:solidFill>
                <a:latin typeface="FrutigerNext LT Light" pitchFamily="34" charset="0"/>
                <a:ea typeface="MS PGothic" pitchFamily="34" charset="-128"/>
              </a:rPr>
              <a:pPr defTabSz="914210" eaLnBrk="0" fontAlgn="auto" hangingPunct="0">
                <a:lnSpc>
                  <a:spcPct val="85000"/>
                </a:lnSpc>
                <a:spcBef>
                  <a:spcPct val="0"/>
                </a:spcBef>
                <a:spcAft>
                  <a:spcPct val="0"/>
                </a:spcAft>
              </a:pPr>
              <a:t>‹#›</a:t>
            </a:fld>
            <a:endParaRPr lang="en-GB" altLang="zh-CN" sz="1000">
              <a:solidFill>
                <a:srgbClr val="000000">
                  <a:lumMod val="65000"/>
                  <a:lumOff val="35000"/>
                </a:srgbClr>
              </a:solidFill>
              <a:latin typeface="FrutigerNext LT Light" pitchFamily="34" charset="0"/>
              <a:ea typeface="MS PGothic" pitchFamily="34" charset="-128"/>
            </a:endParaRPr>
          </a:p>
        </p:txBody>
      </p:sp>
    </p:spTree>
    <p:extLst>
      <p:ext uri="{BB962C8B-B14F-4D97-AF65-F5344CB8AC3E}">
        <p14:creationId xmlns:p14="http://schemas.microsoft.com/office/powerpoint/2010/main" val="67359584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标题 1"/>
          <p:cNvSpPr>
            <a:spLocks noGrp="1"/>
          </p:cNvSpPr>
          <p:nvPr>
            <p:ph type="ctrTitle" hasCustomPrompt="1"/>
          </p:nvPr>
        </p:nvSpPr>
        <p:spPr>
          <a:xfrm>
            <a:off x="323528" y="123478"/>
            <a:ext cx="8712968" cy="504056"/>
          </a:xfrm>
          <a:prstGeom prst="rect">
            <a:avLst/>
          </a:prstGeom>
        </p:spPr>
        <p:txBody>
          <a:bodyPr anchor="ctr">
            <a:noAutofit/>
          </a:bodyPr>
          <a:lstStyle>
            <a:defPPr/>
            <a:lvl1pPr marL="0" marR="0" indent="0" algn="l" defTabSz="914339" rtl="0" eaLnBrk="1" fontAlgn="auto" latinLnBrk="0" hangingPunct="1">
              <a:lnSpc>
                <a:spcPct val="100000"/>
              </a:lnSpc>
              <a:spcBef>
                <a:spcPct val="0"/>
              </a:spcBef>
              <a:spcAft>
                <a:spcPct val="0"/>
              </a:spcAft>
              <a:buClrTx/>
              <a:buSzTx/>
              <a:buFontTx/>
              <a:buNone/>
              <a:defRPr sz="2400" b="1" i="0">
                <a:solidFill>
                  <a:srgbClr val="C00000"/>
                </a:solidFill>
                <a:latin typeface="FrutigerNext LT Medium" pitchFamily="34" charset="0"/>
                <a:cs typeface="Lucida Sans Unicode" panose="020B0602030504020204" pitchFamily="34" charset="0"/>
              </a:defRPr>
            </a:lvl1pPr>
          </a:lstStyle>
          <a:p>
            <a:r>
              <a:rPr lang="zh-CN" altLang="en-US" smtClean="0"/>
              <a:t>输入内容</a:t>
            </a:r>
            <a:endParaRPr lang="en-US" altLang="zh-CN" smtClean="0"/>
          </a:p>
        </p:txBody>
      </p:sp>
    </p:spTree>
    <p:extLst>
      <p:ext uri="{BB962C8B-B14F-4D97-AF65-F5344CB8AC3E}">
        <p14:creationId xmlns:p14="http://schemas.microsoft.com/office/powerpoint/2010/main" val="388214883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a:lstStyle>
            <a:defPPr/>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a:lstStyle>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8000">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a:lstStyle>
            <a:defPPr/>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标题 1"/>
          <p:cNvSpPr>
            <a:spLocks noGrp="1"/>
          </p:cNvSpPr>
          <p:nvPr>
            <p:ph type="ctrTitle" hasCustomPrompt="1"/>
          </p:nvPr>
        </p:nvSpPr>
        <p:spPr>
          <a:xfrm>
            <a:off x="323528" y="123478"/>
            <a:ext cx="8712968" cy="504056"/>
          </a:xfrm>
          <a:prstGeom prst="rect">
            <a:avLst/>
          </a:prstGeom>
        </p:spPr>
        <p:txBody>
          <a:bodyPr lIns="91362" tIns="45684" rIns="91362" bIns="45684" anchor="ctr">
            <a:noAutofit/>
          </a:bodyPr>
          <a:lstStyle>
            <a:defPPr/>
            <a:lvl1pPr marL="0" marR="0" indent="0" algn="l" defTabSz="913564" rtl="0" eaLnBrk="1" fontAlgn="auto" latinLnBrk="0" hangingPunct="1">
              <a:lnSpc>
                <a:spcPct val="100000"/>
              </a:lnSpc>
              <a:spcBef>
                <a:spcPct val="0"/>
              </a:spcBef>
              <a:spcAft>
                <a:spcPct val="0"/>
              </a:spcAft>
              <a:buClrTx/>
              <a:buSzTx/>
              <a:buFontTx/>
              <a:buNone/>
              <a:defRPr sz="2400" b="1" i="0">
                <a:solidFill>
                  <a:srgbClr val="C00000"/>
                </a:solidFill>
                <a:latin typeface="FrutigerNext LT Medium" pitchFamily="34" charset="0"/>
                <a:cs typeface="Lucida Sans Unicode" panose="020B0602030504020204" pitchFamily="34" charset="0"/>
              </a:defRPr>
            </a:lvl1pPr>
          </a:lstStyle>
          <a:p>
            <a:r>
              <a:rPr lang="zh-CN" altLang="en-US" smtClean="0"/>
              <a:t>输入内容</a:t>
            </a:r>
            <a:endParaRPr lang="en-US" altLang="zh-CN" smtClean="0"/>
          </a:p>
        </p:txBody>
      </p:sp>
    </p:spTree>
    <p:extLst>
      <p:ext uri="{BB962C8B-B14F-4D97-AF65-F5344CB8AC3E}">
        <p14:creationId xmlns:p14="http://schemas.microsoft.com/office/powerpoint/2010/main" val="388214883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257011" y="123478"/>
            <a:ext cx="8628721" cy="648072"/>
          </a:xfrm>
          <a:prstGeom prst="rect">
            <a:avLst/>
          </a:prstGeom>
        </p:spPr>
        <p:txBody>
          <a:bodyPr lIns="68562" tIns="34281" rIns="68562" bIns="34281"/>
          <a:lstStyle>
            <a:defPPr/>
          </a:lstStyle>
          <a:p>
            <a:r>
              <a:rPr lang="zh-CN" altLang="en-US" smtClean="0"/>
              <a:t>单击此处编辑母版标题样式</a:t>
            </a:r>
            <a:endParaRPr lang="zh-CN" altLang="en-US"/>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56389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918300"/>
      </p:ext>
    </p:extLst>
  </p:cSld>
  <p:clrMapOvr>
    <a:masterClrMapping/>
  </p:clrMapOvr>
  <p:transition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33501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标题 1"/>
          <p:cNvSpPr>
            <a:spLocks noGrp="1"/>
          </p:cNvSpPr>
          <p:nvPr>
            <p:ph type="ctrTitle" hasCustomPrompt="1"/>
          </p:nvPr>
        </p:nvSpPr>
        <p:spPr>
          <a:xfrm>
            <a:off x="323528" y="123478"/>
            <a:ext cx="8712968" cy="504056"/>
          </a:xfrm>
          <a:prstGeom prst="rect">
            <a:avLst/>
          </a:prstGeom>
        </p:spPr>
        <p:txBody>
          <a:bodyPr anchor="ctr">
            <a:noAutofit/>
          </a:bodyPr>
          <a:lstStyle>
            <a:defPPr/>
            <a:lvl1pPr marL="0" marR="0" indent="0" algn="l" defTabSz="914339" rtl="0" eaLnBrk="1" fontAlgn="auto" latinLnBrk="0" hangingPunct="1">
              <a:lnSpc>
                <a:spcPct val="100000"/>
              </a:lnSpc>
              <a:spcBef>
                <a:spcPct val="0"/>
              </a:spcBef>
              <a:spcAft>
                <a:spcPct val="0"/>
              </a:spcAft>
              <a:buClrTx/>
              <a:buSzTx/>
              <a:buFontTx/>
              <a:buNone/>
              <a:defRPr sz="2400" b="1" i="0">
                <a:solidFill>
                  <a:srgbClr val="C00000"/>
                </a:solidFill>
                <a:latin typeface="FrutigerNext LT Medium" pitchFamily="34" charset="0"/>
                <a:cs typeface="Lucida Sans Unicode" panose="020B0602030504020204" pitchFamily="34" charset="0"/>
              </a:defRPr>
            </a:lvl1pPr>
          </a:lstStyle>
          <a:p>
            <a:r>
              <a:rPr lang="zh-CN" altLang="en-US" smtClean="0"/>
              <a:t>输入内容</a:t>
            </a:r>
            <a:endParaRPr lang="en-US" altLang="zh-CN" smtClean="0"/>
          </a:p>
        </p:txBody>
      </p:sp>
    </p:spTree>
    <p:extLst>
      <p:ext uri="{BB962C8B-B14F-4D97-AF65-F5344CB8AC3E}">
        <p14:creationId xmlns:p14="http://schemas.microsoft.com/office/powerpoint/2010/main" val="30930677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defP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075"/>
          </a:xfrm>
          <a:prstGeom prst="rect">
            <a:avLst/>
          </a:prstGeom>
        </p:spPr>
        <p:txBody>
          <a:bodyPr/>
          <a:lstStyle>
            <a:def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07332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23907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2"/>
            </p:custDataLst>
            <p:extLst>
              <p:ext uri="{D42A27DB-BD31-4B8C-83A1-F6EECF244321}">
                <p14:modId xmlns:p14="http://schemas.microsoft.com/office/powerpoint/2010/main" val="3775448349"/>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2114"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191" y="1191"/>
                        <a:ext cx="1190" cy="1190"/>
                      </a:xfrm>
                      <a:prstGeom prst="rect">
                        <a:avLst/>
                      </a:prstGeom>
                      <a:noFill/>
                    </p:spPr>
                  </p:pic>
                </p:oleObj>
              </mc:Fallback>
            </mc:AlternateContent>
          </a:graphicData>
        </a:graphic>
      </p:graphicFrame>
      <p:sp>
        <p:nvSpPr>
          <p:cNvPr id="4" name="标题 1"/>
          <p:cNvSpPr>
            <a:spLocks noGrp="1"/>
          </p:cNvSpPr>
          <p:nvPr>
            <p:ph type="ctrTitle" hasCustomPrompt="1"/>
          </p:nvPr>
        </p:nvSpPr>
        <p:spPr>
          <a:xfrm>
            <a:off x="684580" y="865866"/>
            <a:ext cx="7493035" cy="584156"/>
          </a:xfrm>
        </p:spPr>
        <p:txBody>
          <a:bodyPr>
            <a:normAutofit/>
          </a:bodyPr>
          <a:lstStyle>
            <a:lvl1pPr marL="0" marR="0" indent="0" algn="l" defTabSz="914339" rtl="0" eaLnBrk="1" fontAlgn="auto" latinLnBrk="0" hangingPunct="1">
              <a:lnSpc>
                <a:spcPct val="100000"/>
              </a:lnSpc>
              <a:spcBef>
                <a:spcPct val="0"/>
              </a:spcBef>
              <a:spcAft>
                <a:spcPct val="0"/>
              </a:spcAft>
              <a:buClrTx/>
              <a:buSzTx/>
              <a:buFontTx/>
              <a:buNone/>
              <a:defRPr sz="2700" b="0" baseline="0">
                <a:solidFill>
                  <a:schemeClr val="tx1">
                    <a:lumMod val="65000"/>
                    <a:lumOff val="35000"/>
                  </a:schemeClr>
                </a:solidFill>
                <a:latin typeface="Arial Narrow" panose="020B0606020202030204" pitchFamily="34" charset="0"/>
                <a:ea typeface="微软雅黑" panose="020B0503020204020204" pitchFamily="34" charset="-122"/>
                <a:sym typeface="Arial Narrow" panose="020B0606020202030204" pitchFamily="34" charset="0"/>
              </a:defRPr>
            </a:lvl1pPr>
          </a:lstStyle>
          <a:p>
            <a:r>
              <a:rPr lang="en-US" altLang="zh-CN" smtClean="0"/>
              <a:t>Slide Title</a:t>
            </a:r>
          </a:p>
        </p:txBody>
      </p:sp>
      <p:sp>
        <p:nvSpPr>
          <p:cNvPr id="5" name="副标题 2"/>
          <p:cNvSpPr>
            <a:spLocks noGrp="1"/>
          </p:cNvSpPr>
          <p:nvPr>
            <p:ph type="subTitle" idx="1" hasCustomPrompt="1"/>
          </p:nvPr>
        </p:nvSpPr>
        <p:spPr>
          <a:xfrm>
            <a:off x="684580" y="1599867"/>
            <a:ext cx="7493035" cy="3072482"/>
          </a:xfrm>
        </p:spPr>
        <p:txBody>
          <a:bodyPr>
            <a:normAutofit/>
          </a:bodyPr>
          <a:lstStyle>
            <a:lvl1pPr marL="0" marR="0" indent="0" algn="l" defTabSz="914339" rtl="0" eaLnBrk="1" fontAlgn="auto" latinLnBrk="0" hangingPunct="1">
              <a:lnSpc>
                <a:spcPct val="100000"/>
              </a:lnSpc>
              <a:spcBef>
                <a:spcPct val="20000"/>
              </a:spcBef>
              <a:spcAft>
                <a:spcPct val="0"/>
              </a:spcAft>
              <a:buClrTx/>
              <a:buSzTx/>
              <a:buFont typeface="Arial" pitchFamily="34" charset="0"/>
              <a:buNone/>
              <a:defRPr sz="1800" baseline="0">
                <a:solidFill>
                  <a:schemeClr val="tx1">
                    <a:lumMod val="65000"/>
                    <a:lumOff val="35000"/>
                  </a:schemeClr>
                </a:solidFill>
                <a:latin typeface="Arial Narrow" panose="020B0606020202030204" pitchFamily="34" charset="0"/>
                <a:ea typeface="微软雅黑" panose="020B0503020204020204" pitchFamily="34" charset="-122"/>
                <a:sym typeface="Arial Narrow" panose="020B0606020202030204" pitchFamily="34" charset="0"/>
              </a:defRPr>
            </a:lvl1pPr>
            <a:lvl2pPr marL="457170" indent="0" algn="ctr">
              <a:buNone/>
              <a:defRPr>
                <a:solidFill>
                  <a:schemeClr val="tx1">
                    <a:tint val="75000"/>
                  </a:schemeClr>
                </a:solidFill>
              </a:defRPr>
            </a:lvl2pPr>
            <a:lvl3pPr marL="914339" indent="0" algn="ctr">
              <a:buNone/>
              <a:defRPr>
                <a:solidFill>
                  <a:schemeClr val="tx1">
                    <a:tint val="75000"/>
                  </a:schemeClr>
                </a:solidFill>
              </a:defRPr>
            </a:lvl3pPr>
            <a:lvl4pPr marL="1371509" indent="0" algn="ctr">
              <a:buNone/>
              <a:defRPr>
                <a:solidFill>
                  <a:schemeClr val="tx1">
                    <a:tint val="75000"/>
                  </a:schemeClr>
                </a:solidFill>
              </a:defRPr>
            </a:lvl4pPr>
            <a:lvl5pPr marL="1828678" indent="0" algn="ctr">
              <a:buNone/>
              <a:defRPr>
                <a:solidFill>
                  <a:schemeClr val="tx1">
                    <a:tint val="75000"/>
                  </a:schemeClr>
                </a:solidFill>
              </a:defRPr>
            </a:lvl5pPr>
            <a:lvl6pPr marL="2285848" indent="0" algn="ctr">
              <a:buNone/>
              <a:defRPr>
                <a:solidFill>
                  <a:schemeClr val="tx1">
                    <a:tint val="75000"/>
                  </a:schemeClr>
                </a:solidFill>
              </a:defRPr>
            </a:lvl6pPr>
            <a:lvl7pPr marL="2743017" indent="0" algn="ctr">
              <a:buNone/>
              <a:defRPr>
                <a:solidFill>
                  <a:schemeClr val="tx1">
                    <a:tint val="75000"/>
                  </a:schemeClr>
                </a:solidFill>
              </a:defRPr>
            </a:lvl7pPr>
            <a:lvl8pPr marL="3200186" indent="0" algn="ctr">
              <a:buNone/>
              <a:defRPr>
                <a:solidFill>
                  <a:schemeClr val="tx1">
                    <a:tint val="75000"/>
                  </a:schemeClr>
                </a:solidFill>
              </a:defRPr>
            </a:lvl8pPr>
            <a:lvl9pPr marL="3657356" indent="0" algn="ctr">
              <a:buNone/>
              <a:defRPr>
                <a:solidFill>
                  <a:schemeClr val="tx1">
                    <a:tint val="75000"/>
                  </a:schemeClr>
                </a:solidFill>
              </a:defRPr>
            </a:lvl9pPr>
          </a:lstStyle>
          <a:p>
            <a:r>
              <a:rPr lang="en-US" altLang="zh-CN" smtClean="0"/>
              <a:t>Headline in Arial Regular 24 - 32 point</a:t>
            </a:r>
          </a:p>
        </p:txBody>
      </p:sp>
    </p:spTree>
    <p:extLst>
      <p:ext uri="{BB962C8B-B14F-4D97-AF65-F5344CB8AC3E}">
        <p14:creationId xmlns:p14="http://schemas.microsoft.com/office/powerpoint/2010/main" val="15291299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2"/>
            </p:custDataLst>
            <p:extLst>
              <p:ext uri="{D42A27DB-BD31-4B8C-83A1-F6EECF244321}">
                <p14:modId xmlns:p14="http://schemas.microsoft.com/office/powerpoint/2010/main" val="1515394657"/>
              </p:ext>
            </p:extLst>
          </p:nvPr>
        </p:nvGraphicFramePr>
        <p:xfrm>
          <a:off x="1596" y="1589"/>
          <a:ext cx="1587" cy="1587"/>
        </p:xfrm>
        <a:graphic>
          <a:graphicData uri="http://schemas.openxmlformats.org/presentationml/2006/ole">
            <mc:AlternateContent xmlns:mc="http://schemas.openxmlformats.org/markup-compatibility/2006">
              <mc:Choice xmlns:v="urn:schemas-microsoft-com:vml" Requires="v">
                <p:oleObj spid="_x0000_s3138"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596" y="1589"/>
                        <a:ext cx="1587" cy="1587"/>
                      </a:xfrm>
                      <a:prstGeom prst="rect">
                        <a:avLst/>
                      </a:prstGeom>
                      <a:noFill/>
                    </p:spPr>
                  </p:pic>
                </p:oleObj>
              </mc:Fallback>
            </mc:AlternateContent>
          </a:graphicData>
        </a:graphic>
      </p:graphicFrame>
      <p:sp>
        <p:nvSpPr>
          <p:cNvPr id="3" name="标题 2"/>
          <p:cNvSpPr>
            <a:spLocks noGrp="1"/>
          </p:cNvSpPr>
          <p:nvPr>
            <p:ph type="title" hasCustomPrompt="1"/>
          </p:nvPr>
        </p:nvSpPr>
        <p:spPr>
          <a:xfrm>
            <a:off x="409992" y="183201"/>
            <a:ext cx="8449528" cy="520492"/>
          </a:xfrm>
          <a:prstGeom prst="rect">
            <a:avLst/>
          </a:prstGeom>
        </p:spPr>
        <p:txBody>
          <a:bodyPr lIns="91358" tIns="45682" rIns="91358" bIns="45682" anchor="ctr"/>
          <a:lstStyle>
            <a:defPPr/>
            <a:lvl1pPr algn="l">
              <a:defRPr sz="2400" baseline="0">
                <a:solidFill>
                  <a:schemeClr val="tx1">
                    <a:lumMod val="75000"/>
                    <a:lumOff val="25000"/>
                  </a:schemeClr>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defRPr>
            </a:lvl1pPr>
          </a:lstStyle>
          <a:p>
            <a:r>
              <a:rPr lang="en-US" altLang="zh-CN"/>
              <a:t>Headline in Calibri 24 point</a:t>
            </a:r>
            <a:endParaRPr lang="zh-CN" altLang="en-US"/>
          </a:p>
        </p:txBody>
      </p:sp>
    </p:spTree>
    <p:extLst>
      <p:ext uri="{BB962C8B-B14F-4D97-AF65-F5344CB8AC3E}">
        <p14:creationId xmlns:p14="http://schemas.microsoft.com/office/powerpoint/2010/main" val="34761015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2"/>
            </p:custDataLst>
            <p:extLst>
              <p:ext uri="{D42A27DB-BD31-4B8C-83A1-F6EECF244321}">
                <p14:modId xmlns:p14="http://schemas.microsoft.com/office/powerpoint/2010/main" val="506898878"/>
              </p:ext>
            </p:extLst>
          </p:nvPr>
        </p:nvGraphicFramePr>
        <p:xfrm>
          <a:off x="1596" y="1589"/>
          <a:ext cx="1587" cy="1587"/>
        </p:xfrm>
        <a:graphic>
          <a:graphicData uri="http://schemas.openxmlformats.org/presentationml/2006/ole">
            <mc:AlternateContent xmlns:mc="http://schemas.openxmlformats.org/markup-compatibility/2006">
              <mc:Choice xmlns:v="urn:schemas-microsoft-com:vml" Requires="v">
                <p:oleObj spid="_x0000_s4162"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596" y="1589"/>
                        <a:ext cx="1587" cy="1587"/>
                      </a:xfrm>
                      <a:prstGeom prst="rect">
                        <a:avLst/>
                      </a:prstGeom>
                      <a:noFill/>
                    </p:spPr>
                  </p:pic>
                </p:oleObj>
              </mc:Fallback>
            </mc:AlternateContent>
          </a:graphicData>
        </a:graphic>
      </p:graphicFrame>
      <p:sp>
        <p:nvSpPr>
          <p:cNvPr id="3" name="标题 2"/>
          <p:cNvSpPr>
            <a:spLocks noGrp="1"/>
          </p:cNvSpPr>
          <p:nvPr>
            <p:ph type="title" hasCustomPrompt="1"/>
          </p:nvPr>
        </p:nvSpPr>
        <p:spPr>
          <a:xfrm>
            <a:off x="409992" y="1739712"/>
            <a:ext cx="8449528" cy="1664077"/>
          </a:xfrm>
          <a:prstGeom prst="rect">
            <a:avLst/>
          </a:prstGeom>
        </p:spPr>
        <p:txBody>
          <a:bodyPr lIns="91358" tIns="45682" rIns="91358" bIns="45682" anchor="ctr">
            <a:normAutofit/>
          </a:bodyPr>
          <a:lstStyle>
            <a:lvl1pPr algn="ctr">
              <a:lnSpc>
                <a:spcPct val="150000"/>
              </a:lnSpc>
              <a:defRPr sz="2100" baseline="0">
                <a:solidFill>
                  <a:schemeClr val="tx1">
                    <a:lumMod val="75000"/>
                    <a:lumOff val="25000"/>
                  </a:schemeClr>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defRPr>
            </a:lvl1pPr>
          </a:lstStyle>
          <a:p>
            <a:r>
              <a:rPr lang="en-US" altLang="zh-CN"/>
              <a:t>Headline in Calibri 24 point</a:t>
            </a:r>
            <a:endParaRPr lang="zh-CN" altLang="en-US"/>
          </a:p>
        </p:txBody>
      </p:sp>
    </p:spTree>
    <p:extLst>
      <p:ext uri="{BB962C8B-B14F-4D97-AF65-F5344CB8AC3E}">
        <p14:creationId xmlns:p14="http://schemas.microsoft.com/office/powerpoint/2010/main" val="16068894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2"/>
            </p:custDataLst>
            <p:extLst>
              <p:ext uri="{D42A27DB-BD31-4B8C-83A1-F6EECF244321}">
                <p14:modId xmlns:p14="http://schemas.microsoft.com/office/powerpoint/2010/main" val="1673431091"/>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5186"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191" y="1191"/>
                        <a:ext cx="1190" cy="1190"/>
                      </a:xfrm>
                      <a:prstGeom prst="rect">
                        <a:avLst/>
                      </a:prstGeom>
                      <a:noFill/>
                    </p:spPr>
                  </p:pic>
                </p:oleObj>
              </mc:Fallback>
            </mc:AlternateContent>
          </a:graphicData>
        </a:graphic>
      </p:graphicFrame>
      <p:sp>
        <p:nvSpPr>
          <p:cNvPr id="4" name="标题 1"/>
          <p:cNvSpPr>
            <a:spLocks noGrp="1"/>
          </p:cNvSpPr>
          <p:nvPr>
            <p:ph type="ctrTitle" hasCustomPrompt="1"/>
          </p:nvPr>
        </p:nvSpPr>
        <p:spPr>
          <a:xfrm>
            <a:off x="684580" y="865866"/>
            <a:ext cx="7493035" cy="584156"/>
          </a:xfrm>
          <a:prstGeom prst="rect">
            <a:avLst/>
          </a:prstGeom>
        </p:spPr>
        <p:txBody>
          <a:bodyPr>
            <a:normAutofit/>
          </a:bodyPr>
          <a:lstStyle>
            <a:lvl1pPr marL="0" marR="0" indent="0" algn="l" defTabSz="914339" rtl="0" eaLnBrk="1" fontAlgn="auto" latinLnBrk="0" hangingPunct="1">
              <a:lnSpc>
                <a:spcPct val="100000"/>
              </a:lnSpc>
              <a:spcBef>
                <a:spcPct val="0"/>
              </a:spcBef>
              <a:spcAft>
                <a:spcPct val="0"/>
              </a:spcAft>
              <a:buClrTx/>
              <a:buSzTx/>
              <a:buFontTx/>
              <a:buNone/>
              <a:defRPr sz="2700" b="0" baseline="0">
                <a:solidFill>
                  <a:schemeClr val="tx1">
                    <a:lumMod val="65000"/>
                    <a:lumOff val="35000"/>
                  </a:schemeClr>
                </a:solidFill>
                <a:latin typeface="Arial Narrow" panose="020B0606020202030204" pitchFamily="34" charset="0"/>
                <a:ea typeface="微软雅黑" panose="020B0503020204020204" pitchFamily="34" charset="-122"/>
                <a:sym typeface="Arial Narrow" panose="020B0606020202030204" pitchFamily="34" charset="0"/>
              </a:defRPr>
            </a:lvl1pPr>
          </a:lstStyle>
          <a:p>
            <a:r>
              <a:rPr lang="en-US" altLang="zh-CN" smtClean="0"/>
              <a:t>Slide Title</a:t>
            </a:r>
          </a:p>
        </p:txBody>
      </p:sp>
      <p:sp>
        <p:nvSpPr>
          <p:cNvPr id="5" name="副标题 2"/>
          <p:cNvSpPr>
            <a:spLocks noGrp="1"/>
          </p:cNvSpPr>
          <p:nvPr>
            <p:ph type="subTitle" idx="1" hasCustomPrompt="1"/>
          </p:nvPr>
        </p:nvSpPr>
        <p:spPr>
          <a:xfrm>
            <a:off x="684580" y="1599867"/>
            <a:ext cx="7493035" cy="3072482"/>
          </a:xfrm>
          <a:prstGeom prst="rect">
            <a:avLst/>
          </a:prstGeom>
        </p:spPr>
        <p:txBody>
          <a:bodyPr>
            <a:normAutofit/>
          </a:bodyPr>
          <a:lstStyle>
            <a:lvl1pPr marL="0" marR="0" indent="0" algn="l" defTabSz="914339" rtl="0" eaLnBrk="1" fontAlgn="auto" latinLnBrk="0" hangingPunct="1">
              <a:lnSpc>
                <a:spcPct val="100000"/>
              </a:lnSpc>
              <a:spcBef>
                <a:spcPct val="20000"/>
              </a:spcBef>
              <a:spcAft>
                <a:spcPct val="0"/>
              </a:spcAft>
              <a:buClrTx/>
              <a:buSzTx/>
              <a:buFont typeface="Arial" pitchFamily="34" charset="0"/>
              <a:buNone/>
              <a:defRPr sz="1800" baseline="0">
                <a:solidFill>
                  <a:schemeClr val="tx1">
                    <a:lumMod val="65000"/>
                    <a:lumOff val="35000"/>
                  </a:schemeClr>
                </a:solidFill>
                <a:latin typeface="Arial Narrow" panose="020B0606020202030204" pitchFamily="34" charset="0"/>
                <a:ea typeface="微软雅黑" panose="020B0503020204020204" pitchFamily="34" charset="-122"/>
                <a:sym typeface="Arial Narrow" panose="020B0606020202030204" pitchFamily="34" charset="0"/>
              </a:defRPr>
            </a:lvl1pPr>
            <a:lvl2pPr marL="457170" indent="0" algn="ctr">
              <a:buNone/>
              <a:defRPr>
                <a:solidFill>
                  <a:schemeClr val="tx1">
                    <a:tint val="75000"/>
                  </a:schemeClr>
                </a:solidFill>
              </a:defRPr>
            </a:lvl2pPr>
            <a:lvl3pPr marL="914339" indent="0" algn="ctr">
              <a:buNone/>
              <a:defRPr>
                <a:solidFill>
                  <a:schemeClr val="tx1">
                    <a:tint val="75000"/>
                  </a:schemeClr>
                </a:solidFill>
              </a:defRPr>
            </a:lvl3pPr>
            <a:lvl4pPr marL="1371509" indent="0" algn="ctr">
              <a:buNone/>
              <a:defRPr>
                <a:solidFill>
                  <a:schemeClr val="tx1">
                    <a:tint val="75000"/>
                  </a:schemeClr>
                </a:solidFill>
              </a:defRPr>
            </a:lvl4pPr>
            <a:lvl5pPr marL="1828678" indent="0" algn="ctr">
              <a:buNone/>
              <a:defRPr>
                <a:solidFill>
                  <a:schemeClr val="tx1">
                    <a:tint val="75000"/>
                  </a:schemeClr>
                </a:solidFill>
              </a:defRPr>
            </a:lvl5pPr>
            <a:lvl6pPr marL="2285848" indent="0" algn="ctr">
              <a:buNone/>
              <a:defRPr>
                <a:solidFill>
                  <a:schemeClr val="tx1">
                    <a:tint val="75000"/>
                  </a:schemeClr>
                </a:solidFill>
              </a:defRPr>
            </a:lvl6pPr>
            <a:lvl7pPr marL="2743017" indent="0" algn="ctr">
              <a:buNone/>
              <a:defRPr>
                <a:solidFill>
                  <a:schemeClr val="tx1">
                    <a:tint val="75000"/>
                  </a:schemeClr>
                </a:solidFill>
              </a:defRPr>
            </a:lvl7pPr>
            <a:lvl8pPr marL="3200186" indent="0" algn="ctr">
              <a:buNone/>
              <a:defRPr>
                <a:solidFill>
                  <a:schemeClr val="tx1">
                    <a:tint val="75000"/>
                  </a:schemeClr>
                </a:solidFill>
              </a:defRPr>
            </a:lvl8pPr>
            <a:lvl9pPr marL="3657356" indent="0" algn="ctr">
              <a:buNone/>
              <a:defRPr>
                <a:solidFill>
                  <a:schemeClr val="tx1">
                    <a:tint val="75000"/>
                  </a:schemeClr>
                </a:solidFill>
              </a:defRPr>
            </a:lvl9pPr>
          </a:lstStyle>
          <a:p>
            <a:r>
              <a:rPr lang="en-US" altLang="zh-CN" smtClean="0"/>
              <a:t>Headline in Arial Regular 24 - 32 point</a:t>
            </a:r>
          </a:p>
        </p:txBody>
      </p:sp>
    </p:spTree>
    <p:extLst>
      <p:ext uri="{BB962C8B-B14F-4D97-AF65-F5344CB8AC3E}">
        <p14:creationId xmlns:p14="http://schemas.microsoft.com/office/powerpoint/2010/main" val="367277237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2"/>
            </p:custDataLst>
            <p:extLst>
              <p:ext uri="{D42A27DB-BD31-4B8C-83A1-F6EECF244321}">
                <p14:modId xmlns:p14="http://schemas.microsoft.com/office/powerpoint/2010/main" val="2225676391"/>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6210" name="think-cell Slide" r:id="rId4" imgW="0" imgH="0" progId="">
                  <p:embed/>
                </p:oleObj>
              </mc:Choice>
              <mc:Fallback>
                <p:oleObj name="think-cell Slide" r:id="rId4" imgW="0" imgH="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191" y="1191"/>
                        <a:ext cx="1190" cy="1190"/>
                      </a:xfrm>
                      <a:prstGeom prst="rect">
                        <a:avLst/>
                      </a:prstGeom>
                      <a:noFill/>
                    </p:spPr>
                  </p:pic>
                </p:oleObj>
              </mc:Fallback>
            </mc:AlternateContent>
          </a:graphicData>
        </a:graphic>
      </p:graphicFrame>
      <p:sp>
        <p:nvSpPr>
          <p:cNvPr id="4" name="标题 1"/>
          <p:cNvSpPr>
            <a:spLocks noGrp="1"/>
          </p:cNvSpPr>
          <p:nvPr>
            <p:ph type="ctrTitle" hasCustomPrompt="1"/>
          </p:nvPr>
        </p:nvSpPr>
        <p:spPr>
          <a:xfrm>
            <a:off x="684580" y="865866"/>
            <a:ext cx="7493035" cy="584156"/>
          </a:xfrm>
          <a:prstGeom prst="rect">
            <a:avLst/>
          </a:prstGeom>
        </p:spPr>
        <p:txBody>
          <a:bodyPr>
            <a:normAutofit/>
          </a:bodyPr>
          <a:lstStyle>
            <a:lvl1pPr marL="0" marR="0" indent="0" algn="l" defTabSz="914339" rtl="0" eaLnBrk="1" fontAlgn="auto" latinLnBrk="0" hangingPunct="1">
              <a:lnSpc>
                <a:spcPct val="100000"/>
              </a:lnSpc>
              <a:spcBef>
                <a:spcPct val="0"/>
              </a:spcBef>
              <a:spcAft>
                <a:spcPct val="0"/>
              </a:spcAft>
              <a:buClrTx/>
              <a:buSzTx/>
              <a:buFontTx/>
              <a:buNone/>
              <a:defRPr sz="2700" b="0" baseline="0">
                <a:solidFill>
                  <a:schemeClr val="tx1">
                    <a:lumMod val="65000"/>
                    <a:lumOff val="35000"/>
                  </a:schemeClr>
                </a:solidFill>
                <a:latin typeface="Arial Narrow" panose="020B0606020202030204" pitchFamily="34" charset="0"/>
                <a:ea typeface="微软雅黑" panose="020B0503020204020204" pitchFamily="34" charset="-122"/>
                <a:sym typeface="Arial Narrow" panose="020B0606020202030204" pitchFamily="34" charset="0"/>
              </a:defRPr>
            </a:lvl1pPr>
          </a:lstStyle>
          <a:p>
            <a:r>
              <a:rPr lang="en-US" altLang="zh-CN" smtClean="0"/>
              <a:t>Slide Title</a:t>
            </a:r>
          </a:p>
        </p:txBody>
      </p:sp>
      <p:sp>
        <p:nvSpPr>
          <p:cNvPr id="5" name="副标题 2"/>
          <p:cNvSpPr>
            <a:spLocks noGrp="1"/>
          </p:cNvSpPr>
          <p:nvPr>
            <p:ph type="subTitle" idx="1" hasCustomPrompt="1"/>
          </p:nvPr>
        </p:nvSpPr>
        <p:spPr>
          <a:xfrm>
            <a:off x="684580" y="1599867"/>
            <a:ext cx="7493035" cy="3072482"/>
          </a:xfrm>
          <a:prstGeom prst="rect">
            <a:avLst/>
          </a:prstGeom>
        </p:spPr>
        <p:txBody>
          <a:bodyPr>
            <a:normAutofit/>
          </a:bodyPr>
          <a:lstStyle>
            <a:lvl1pPr marL="0" marR="0" indent="0" algn="l" defTabSz="914339" rtl="0" eaLnBrk="1" fontAlgn="auto" latinLnBrk="0" hangingPunct="1">
              <a:lnSpc>
                <a:spcPct val="100000"/>
              </a:lnSpc>
              <a:spcBef>
                <a:spcPct val="20000"/>
              </a:spcBef>
              <a:spcAft>
                <a:spcPct val="0"/>
              </a:spcAft>
              <a:buClrTx/>
              <a:buSzTx/>
              <a:buFont typeface="Arial" pitchFamily="34" charset="0"/>
              <a:buNone/>
              <a:defRPr sz="1800" baseline="0">
                <a:solidFill>
                  <a:schemeClr val="tx1">
                    <a:lumMod val="65000"/>
                    <a:lumOff val="35000"/>
                  </a:schemeClr>
                </a:solidFill>
                <a:latin typeface="Arial Narrow" panose="020B0606020202030204" pitchFamily="34" charset="0"/>
                <a:ea typeface="微软雅黑" panose="020B0503020204020204" pitchFamily="34" charset="-122"/>
                <a:sym typeface="Arial Narrow" panose="020B0606020202030204" pitchFamily="34" charset="0"/>
              </a:defRPr>
            </a:lvl1pPr>
            <a:lvl2pPr marL="457170" indent="0" algn="ctr">
              <a:buNone/>
              <a:defRPr>
                <a:solidFill>
                  <a:schemeClr val="tx1">
                    <a:tint val="75000"/>
                  </a:schemeClr>
                </a:solidFill>
              </a:defRPr>
            </a:lvl2pPr>
            <a:lvl3pPr marL="914339" indent="0" algn="ctr">
              <a:buNone/>
              <a:defRPr>
                <a:solidFill>
                  <a:schemeClr val="tx1">
                    <a:tint val="75000"/>
                  </a:schemeClr>
                </a:solidFill>
              </a:defRPr>
            </a:lvl3pPr>
            <a:lvl4pPr marL="1371509" indent="0" algn="ctr">
              <a:buNone/>
              <a:defRPr>
                <a:solidFill>
                  <a:schemeClr val="tx1">
                    <a:tint val="75000"/>
                  </a:schemeClr>
                </a:solidFill>
              </a:defRPr>
            </a:lvl4pPr>
            <a:lvl5pPr marL="1828678" indent="0" algn="ctr">
              <a:buNone/>
              <a:defRPr>
                <a:solidFill>
                  <a:schemeClr val="tx1">
                    <a:tint val="75000"/>
                  </a:schemeClr>
                </a:solidFill>
              </a:defRPr>
            </a:lvl5pPr>
            <a:lvl6pPr marL="2285848" indent="0" algn="ctr">
              <a:buNone/>
              <a:defRPr>
                <a:solidFill>
                  <a:schemeClr val="tx1">
                    <a:tint val="75000"/>
                  </a:schemeClr>
                </a:solidFill>
              </a:defRPr>
            </a:lvl6pPr>
            <a:lvl7pPr marL="2743017" indent="0" algn="ctr">
              <a:buNone/>
              <a:defRPr>
                <a:solidFill>
                  <a:schemeClr val="tx1">
                    <a:tint val="75000"/>
                  </a:schemeClr>
                </a:solidFill>
              </a:defRPr>
            </a:lvl7pPr>
            <a:lvl8pPr marL="3200186" indent="0" algn="ctr">
              <a:buNone/>
              <a:defRPr>
                <a:solidFill>
                  <a:schemeClr val="tx1">
                    <a:tint val="75000"/>
                  </a:schemeClr>
                </a:solidFill>
              </a:defRPr>
            </a:lvl8pPr>
            <a:lvl9pPr marL="3657356" indent="0" algn="ctr">
              <a:buNone/>
              <a:defRPr>
                <a:solidFill>
                  <a:schemeClr val="tx1">
                    <a:tint val="75000"/>
                  </a:schemeClr>
                </a:solidFill>
              </a:defRPr>
            </a:lvl9pPr>
          </a:lstStyle>
          <a:p>
            <a:r>
              <a:rPr lang="en-US" altLang="zh-CN" smtClean="0"/>
              <a:t>Headline in Arial Regular 24 - 32 point</a:t>
            </a:r>
          </a:p>
        </p:txBody>
      </p:sp>
    </p:spTree>
    <p:extLst>
      <p:ext uri="{BB962C8B-B14F-4D97-AF65-F5344CB8AC3E}">
        <p14:creationId xmlns:p14="http://schemas.microsoft.com/office/powerpoint/2010/main" val="59141498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34" Type="http://schemas.openxmlformats.org/officeDocument/2006/relationships/image" Target="../media/image6.jpe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image" Target="../media/image5.emf"/><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oleObject" Target="../embeddings/oleObject1.bin"/><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image" Target="../media/image8.png"/><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tags" Target="../tags/tag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vmlDrawing" Target="../drawings/vmlDrawing1.vml"/><Relationship Id="rId35" Type="http://schemas.openxmlformats.org/officeDocument/2006/relationships/image" Target="../media/image7.png"/><Relationship Id="rId8"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33.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16.wmf"/><Relationship Id="rId4" Type="http://schemas.openxmlformats.org/officeDocument/2006/relationships/image" Target="../media/image15.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8.xml"/><Relationship Id="rId1" Type="http://schemas.openxmlformats.org/officeDocument/2006/relationships/slideLayout" Target="../slideLayouts/slideLayout39.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9.xml"/><Relationship Id="rId1" Type="http://schemas.openxmlformats.org/officeDocument/2006/relationships/slideLayout" Target="../slideLayouts/slideLayout40.xml"/><Relationship Id="rId4" Type="http://schemas.openxmlformats.org/officeDocument/2006/relationships/image" Target="../media/image2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0" y="1036"/>
            <a:ext cx="9144000" cy="5141430"/>
          </a:xfrm>
          <a:prstGeom prst="rect">
            <a:avLst/>
          </a:prstGeom>
        </p:spPr>
      </p:pic>
      <p:sp>
        <p:nvSpPr>
          <p:cNvPr id="2" name="矩形 1"/>
          <p:cNvSpPr/>
          <p:nvPr/>
        </p:nvSpPr>
        <p:spPr>
          <a:xfrm>
            <a:off x="395536" y="4299942"/>
            <a:ext cx="19442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Tree>
    <p:extLst>
      <p:ext uri="{BB962C8B-B14F-4D97-AF65-F5344CB8AC3E}">
        <p14:creationId xmlns:p14="http://schemas.microsoft.com/office/powerpoint/2010/main" val="3912550071"/>
      </p:ext>
    </p:extLst>
  </p:cSld>
  <p:clrMap bg1="lt1" tx1="dk1" bg2="lt2" tx2="dk2" accent1="accent1" accent2="accent2" accent3="accent3" accent4="accent4" accent5="accent5" accent6="accent6" hlink="hlink" folHlink="folHlink"/>
  <p:sldLayoutIdLst>
    <p:sldLayoutId id="2147483991" r:id="rId1"/>
  </p:sldLayoutIdLst>
  <p:transition/>
  <p:txStyles>
    <p:titleStyle>
      <a:defPPr/>
      <a:lvl1pPr algn="ctr" defTabSz="913668" rtl="0" eaLnBrk="1" latinLnBrk="0" hangingPunct="1">
        <a:spcBef>
          <a:spcPct val="0"/>
        </a:spcBef>
        <a:buNone/>
        <a:defRPr sz="4400" kern="1200">
          <a:solidFill>
            <a:schemeClr val="tx1"/>
          </a:solidFill>
          <a:latin typeface="+mj-lt"/>
          <a:ea typeface="+mj-ea"/>
          <a:cs typeface="+mj-cs"/>
        </a:defRPr>
      </a:lvl1pPr>
    </p:titleStyle>
    <p:bodyStyle>
      <a:defPPr/>
      <a:lvl1pPr marL="342624" indent="-342624" algn="l" defTabSz="91366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355" indent="-285522" algn="l" defTabSz="91366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085" indent="-228420" algn="l" defTabSz="91366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919" indent="-228420" algn="l" defTabSz="91366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755" indent="-228420" algn="l" defTabSz="91366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587" indent="-228420" algn="l" defTabSz="91366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423" indent="-228420" algn="l" defTabSz="91366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258" indent="-228420" algn="l" defTabSz="91366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90" indent="-228420" algn="l" defTabSz="91366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3668" rtl="0" eaLnBrk="1" latinLnBrk="0" hangingPunct="1">
        <a:defRPr sz="1800" kern="1200">
          <a:solidFill>
            <a:schemeClr val="tx1"/>
          </a:solidFill>
          <a:latin typeface="+mn-lt"/>
          <a:ea typeface="+mn-ea"/>
          <a:cs typeface="+mn-cs"/>
        </a:defRPr>
      </a:lvl1pPr>
      <a:lvl2pPr marL="456840" algn="l" defTabSz="913668" rtl="0" eaLnBrk="1" latinLnBrk="0" hangingPunct="1">
        <a:defRPr sz="1800" kern="1200">
          <a:solidFill>
            <a:schemeClr val="tx1"/>
          </a:solidFill>
          <a:latin typeface="+mn-lt"/>
          <a:ea typeface="+mn-ea"/>
          <a:cs typeface="+mn-cs"/>
        </a:defRPr>
      </a:lvl2pPr>
      <a:lvl3pPr marL="913668" algn="l" defTabSz="913668" rtl="0" eaLnBrk="1" latinLnBrk="0" hangingPunct="1">
        <a:defRPr sz="1800" kern="1200">
          <a:solidFill>
            <a:schemeClr val="tx1"/>
          </a:solidFill>
          <a:latin typeface="+mn-lt"/>
          <a:ea typeface="+mn-ea"/>
          <a:cs typeface="+mn-cs"/>
        </a:defRPr>
      </a:lvl3pPr>
      <a:lvl4pPr marL="1370502" algn="l" defTabSz="913668" rtl="0" eaLnBrk="1" latinLnBrk="0" hangingPunct="1">
        <a:defRPr sz="1800" kern="1200">
          <a:solidFill>
            <a:schemeClr val="tx1"/>
          </a:solidFill>
          <a:latin typeface="+mn-lt"/>
          <a:ea typeface="+mn-ea"/>
          <a:cs typeface="+mn-cs"/>
        </a:defRPr>
      </a:lvl4pPr>
      <a:lvl5pPr marL="1827336" algn="l" defTabSz="913668" rtl="0" eaLnBrk="1" latinLnBrk="0" hangingPunct="1">
        <a:defRPr sz="1800" kern="1200">
          <a:solidFill>
            <a:schemeClr val="tx1"/>
          </a:solidFill>
          <a:latin typeface="+mn-lt"/>
          <a:ea typeface="+mn-ea"/>
          <a:cs typeface="+mn-cs"/>
        </a:defRPr>
      </a:lvl5pPr>
      <a:lvl6pPr marL="2284167" algn="l" defTabSz="913668" rtl="0" eaLnBrk="1" latinLnBrk="0" hangingPunct="1">
        <a:defRPr sz="1800" kern="1200">
          <a:solidFill>
            <a:schemeClr val="tx1"/>
          </a:solidFill>
          <a:latin typeface="+mn-lt"/>
          <a:ea typeface="+mn-ea"/>
          <a:cs typeface="+mn-cs"/>
        </a:defRPr>
      </a:lvl6pPr>
      <a:lvl7pPr marL="2741004" algn="l" defTabSz="913668" rtl="0" eaLnBrk="1" latinLnBrk="0" hangingPunct="1">
        <a:defRPr sz="1800" kern="1200">
          <a:solidFill>
            <a:schemeClr val="tx1"/>
          </a:solidFill>
          <a:latin typeface="+mn-lt"/>
          <a:ea typeface="+mn-ea"/>
          <a:cs typeface="+mn-cs"/>
        </a:defRPr>
      </a:lvl7pPr>
      <a:lvl8pPr marL="3197839" algn="l" defTabSz="913668" rtl="0" eaLnBrk="1" latinLnBrk="0" hangingPunct="1">
        <a:defRPr sz="1800" kern="1200">
          <a:solidFill>
            <a:schemeClr val="tx1"/>
          </a:solidFill>
          <a:latin typeface="+mn-lt"/>
          <a:ea typeface="+mn-ea"/>
          <a:cs typeface="+mn-cs"/>
        </a:defRPr>
      </a:lvl8pPr>
      <a:lvl9pPr marL="3654672" algn="l" defTabSz="91366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p:nvPicPr>
        <p:blipFill>
          <a:blip r:embed="rId5">
            <a:extLst>
              <a:ext uri="{28A0092B-C50C-407E-A947-70E740481C1C}">
                <a14:useLocalDpi xmlns:a14="http://schemas.microsoft.com/office/drawing/2010/main" val="0"/>
              </a:ext>
            </a:extLst>
          </a:blip>
          <a:srcRect t="22551" b="20764"/>
          <a:stretch>
            <a:fillRect/>
          </a:stretch>
        </p:blipFill>
        <p:spPr>
          <a:xfrm>
            <a:off x="0" y="0"/>
            <a:ext cx="9144000" cy="5143500"/>
          </a:xfrm>
          <a:prstGeom prst="rect">
            <a:avLst/>
          </a:prstGeom>
        </p:spPr>
      </p:pic>
      <p:sp>
        <p:nvSpPr>
          <p:cNvPr id="8" name="Rectangle 86"/>
          <p:cNvSpPr>
            <a:spLocks noChangeArrowheads="1"/>
          </p:cNvSpPr>
          <p:nvPr/>
        </p:nvSpPr>
        <p:spPr bwMode="auto">
          <a:xfrm>
            <a:off x="148074" y="4772482"/>
            <a:ext cx="535494" cy="319548"/>
          </a:xfrm>
          <a:prstGeom prst="rect">
            <a:avLst/>
          </a:prstGeom>
          <a:noFill/>
          <a:ln w="9525">
            <a:noFill/>
            <a:miter lim="800000"/>
          </a:ln>
          <a:effectLst/>
        </p:spPr>
        <p:txBody>
          <a:bodyPr lIns="0" tIns="0" rIns="0" bIns="0"/>
          <a:lstStyle>
            <a:defPPr/>
          </a:lstStyle>
          <a:p>
            <a:pPr defTabSz="740886" eaLnBrk="0" fontAlgn="auto" hangingPunct="0">
              <a:lnSpc>
                <a:spcPct val="85000"/>
              </a:lnSpc>
              <a:spcBef>
                <a:spcPct val="0"/>
              </a:spcBef>
              <a:spcAft>
                <a:spcPct val="0"/>
              </a:spcAft>
            </a:pPr>
            <a:endParaRPr lang="de-DE" sz="975">
              <a:solidFill>
                <a:prstClr val="black"/>
              </a:solidFill>
              <a:latin typeface="FrutigerNext LT Light" pitchFamily="34" charset="0"/>
              <a:ea typeface="MS PGothic" pitchFamily="34" charset="-128"/>
            </a:endParaRPr>
          </a:p>
          <a:p>
            <a:pPr defTabSz="740886" eaLnBrk="0" fontAlgn="auto" hangingPunct="0">
              <a:lnSpc>
                <a:spcPct val="85000"/>
              </a:lnSpc>
              <a:spcBef>
                <a:spcPct val="0"/>
              </a:spcBef>
              <a:spcAft>
                <a:spcPct val="0"/>
              </a:spcAft>
            </a:pPr>
            <a:fld id="{E68EC476-442B-4BB7-9603-F1440C241F3D}" type="slidenum">
              <a:rPr lang="de-DE" sz="975" smtClean="0">
                <a:solidFill>
                  <a:prstClr val="black"/>
                </a:solidFill>
                <a:latin typeface="FrutigerNext LT Light" pitchFamily="34" charset="0"/>
                <a:ea typeface="MS PGothic" pitchFamily="34" charset="-128"/>
              </a:rPr>
              <a:pPr defTabSz="740886" eaLnBrk="0" fontAlgn="auto" hangingPunct="0">
                <a:lnSpc>
                  <a:spcPct val="85000"/>
                </a:lnSpc>
                <a:spcBef>
                  <a:spcPct val="0"/>
                </a:spcBef>
                <a:spcAft>
                  <a:spcPct val="0"/>
                </a:spcAft>
              </a:pPr>
              <a:t>‹#›</a:t>
            </a:fld>
            <a:endParaRPr lang="en-GB" sz="975">
              <a:solidFill>
                <a:prstClr val="black"/>
              </a:solidFill>
              <a:latin typeface="FrutigerNext LT Light" pitchFamily="34" charset="0"/>
              <a:ea typeface="MS PGothic" pitchFamily="34" charset="-128"/>
            </a:endParaRPr>
          </a:p>
        </p:txBody>
      </p:sp>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8639" y="4731990"/>
            <a:ext cx="1071068" cy="293577"/>
          </a:xfrm>
          <a:prstGeom prst="rect">
            <a:avLst/>
          </a:prstGeom>
        </p:spPr>
      </p:pic>
    </p:spTree>
    <p:extLst>
      <p:ext uri="{BB962C8B-B14F-4D97-AF65-F5344CB8AC3E}">
        <p14:creationId xmlns:p14="http://schemas.microsoft.com/office/powerpoint/2010/main" val="4133182970"/>
      </p:ext>
    </p:extLst>
  </p:cSld>
  <p:clrMap bg1="lt1" tx1="dk1" bg2="lt2" tx2="dk2" accent1="accent1" accent2="accent2" accent3="accent3" accent4="accent4" accent5="accent5" accent6="accent6" hlink="hlink" folHlink="folHlink"/>
  <p:sldLayoutIdLst>
    <p:sldLayoutId id="2147484109" r:id="rId1"/>
    <p:sldLayoutId id="2147484111" r:id="rId2"/>
    <p:sldLayoutId id="2147484112" r:id="rId3"/>
  </p:sldLayoutIdLst>
  <p:transition/>
  <p:txStyles>
    <p:titleStyle>
      <a:defPPr/>
      <a:lvl1pPr algn="ctr" defTabSz="914339" rtl="0" eaLnBrk="1" latinLnBrk="0" hangingPunct="1">
        <a:spcBef>
          <a:spcPct val="0"/>
        </a:spcBef>
        <a:buNone/>
        <a:defRPr sz="4424" kern="1200">
          <a:solidFill>
            <a:schemeClr val="tx1"/>
          </a:solidFill>
          <a:latin typeface="+mj-lt"/>
          <a:ea typeface="+mj-ea"/>
          <a:cs typeface="+mj-cs"/>
        </a:defRPr>
      </a:lvl1pPr>
    </p:titleStyle>
    <p:bodyStyle>
      <a:defPPr/>
      <a:lvl1pPr marL="342877" indent="-342877" algn="l" defTabSz="914339" rtl="0" eaLnBrk="1" latinLnBrk="0" hangingPunct="1">
        <a:spcBef>
          <a:spcPct val="20000"/>
        </a:spcBef>
        <a:buFont typeface="Arial" pitchFamily="34" charset="0"/>
        <a:buChar char="•"/>
        <a:defRPr sz="3224" kern="1200">
          <a:solidFill>
            <a:schemeClr val="tx1"/>
          </a:solidFill>
          <a:latin typeface="+mn-lt"/>
          <a:ea typeface="+mn-ea"/>
          <a:cs typeface="+mn-cs"/>
        </a:defRPr>
      </a:lvl1pPr>
      <a:lvl2pPr marL="742900" indent="-285731" algn="l" defTabSz="914339" rtl="0" eaLnBrk="1" latinLnBrk="0" hangingPunct="1">
        <a:spcBef>
          <a:spcPct val="20000"/>
        </a:spcBef>
        <a:buFont typeface="Arial" pitchFamily="34" charset="0"/>
        <a:buChar char="–"/>
        <a:defRPr sz="2774" kern="1200">
          <a:solidFill>
            <a:schemeClr val="tx1"/>
          </a:solidFill>
          <a:latin typeface="+mn-lt"/>
          <a:ea typeface="+mn-ea"/>
          <a:cs typeface="+mn-cs"/>
        </a:defRPr>
      </a:lvl2pPr>
      <a:lvl3pPr marL="1142924" indent="-228585" algn="l" defTabSz="914339"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600093"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4pPr>
      <a:lvl5pPr marL="2057263"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5pPr>
      <a:lvl6pPr marL="2514433"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6pPr>
      <a:lvl7pPr marL="2971601"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7pPr>
      <a:lvl8pPr marL="3428771"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8pPr>
      <a:lvl9pPr marL="3885940"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9pPr>
    </p:bodyStyle>
    <p:otherStyle>
      <a:defPPr>
        <a:defRPr lang="zh-CN"/>
      </a:defPPr>
      <a:lvl1pPr marL="0" algn="l" defTabSz="914339" rtl="0" eaLnBrk="1" latinLnBrk="0" hangingPunct="1">
        <a:defRPr sz="1800" kern="1200">
          <a:solidFill>
            <a:schemeClr val="tx1"/>
          </a:solidFill>
          <a:latin typeface="+mn-lt"/>
          <a:ea typeface="+mn-ea"/>
          <a:cs typeface="+mn-cs"/>
        </a:defRPr>
      </a:lvl1pPr>
      <a:lvl2pPr marL="457170" algn="l" defTabSz="914339" rtl="0" eaLnBrk="1" latinLnBrk="0" hangingPunct="1">
        <a:defRPr sz="1800" kern="1200">
          <a:solidFill>
            <a:schemeClr val="tx1"/>
          </a:solidFill>
          <a:latin typeface="+mn-lt"/>
          <a:ea typeface="+mn-ea"/>
          <a:cs typeface="+mn-cs"/>
        </a:defRPr>
      </a:lvl2pPr>
      <a:lvl3pPr marL="914339" algn="l" defTabSz="914339" rtl="0" eaLnBrk="1" latinLnBrk="0" hangingPunct="1">
        <a:defRPr sz="1800" kern="1200">
          <a:solidFill>
            <a:schemeClr val="tx1"/>
          </a:solidFill>
          <a:latin typeface="+mn-lt"/>
          <a:ea typeface="+mn-ea"/>
          <a:cs typeface="+mn-cs"/>
        </a:defRPr>
      </a:lvl3pPr>
      <a:lvl4pPr marL="1371509" algn="l" defTabSz="914339" rtl="0" eaLnBrk="1" latinLnBrk="0" hangingPunct="1">
        <a:defRPr sz="1800" kern="1200">
          <a:solidFill>
            <a:schemeClr val="tx1"/>
          </a:solidFill>
          <a:latin typeface="+mn-lt"/>
          <a:ea typeface="+mn-ea"/>
          <a:cs typeface="+mn-cs"/>
        </a:defRPr>
      </a:lvl4pPr>
      <a:lvl5pPr marL="1828678" algn="l" defTabSz="914339" rtl="0" eaLnBrk="1" latinLnBrk="0" hangingPunct="1">
        <a:defRPr sz="1800" kern="1200">
          <a:solidFill>
            <a:schemeClr val="tx1"/>
          </a:solidFill>
          <a:latin typeface="+mn-lt"/>
          <a:ea typeface="+mn-ea"/>
          <a:cs typeface="+mn-cs"/>
        </a:defRPr>
      </a:lvl5pPr>
      <a:lvl6pPr marL="2285848" algn="l" defTabSz="914339" rtl="0" eaLnBrk="1" latinLnBrk="0" hangingPunct="1">
        <a:defRPr sz="1800" kern="1200">
          <a:solidFill>
            <a:schemeClr val="tx1"/>
          </a:solidFill>
          <a:latin typeface="+mn-lt"/>
          <a:ea typeface="+mn-ea"/>
          <a:cs typeface="+mn-cs"/>
        </a:defRPr>
      </a:lvl6pPr>
      <a:lvl7pPr marL="2743017" algn="l" defTabSz="914339" rtl="0" eaLnBrk="1" latinLnBrk="0" hangingPunct="1">
        <a:defRPr sz="1800" kern="1200">
          <a:solidFill>
            <a:schemeClr val="tx1"/>
          </a:solidFill>
          <a:latin typeface="+mn-lt"/>
          <a:ea typeface="+mn-ea"/>
          <a:cs typeface="+mn-cs"/>
        </a:defRPr>
      </a:lvl7pPr>
      <a:lvl8pPr marL="3200186" algn="l" defTabSz="914339" rtl="0" eaLnBrk="1" latinLnBrk="0" hangingPunct="1">
        <a:defRPr sz="1800" kern="1200">
          <a:solidFill>
            <a:schemeClr val="tx1"/>
          </a:solidFill>
          <a:latin typeface="+mn-lt"/>
          <a:ea typeface="+mn-ea"/>
          <a:cs typeface="+mn-cs"/>
        </a:defRPr>
      </a:lvl8pPr>
      <a:lvl9pPr marL="3657356" algn="l" defTabSz="91433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p:nvPicPr>
        <p:blipFill>
          <a:blip r:embed="rId4">
            <a:extLst>
              <a:ext uri="{28A0092B-C50C-407E-A947-70E740481C1C}">
                <a14:useLocalDpi xmlns:a14="http://schemas.microsoft.com/office/drawing/2010/main" val="0"/>
              </a:ext>
            </a:extLst>
          </a:blip>
          <a:srcRect t="22551" b="20764"/>
          <a:stretch>
            <a:fillRect/>
          </a:stretch>
        </p:blipFill>
        <p:spPr>
          <a:xfrm>
            <a:off x="0" y="0"/>
            <a:ext cx="9144000" cy="5143500"/>
          </a:xfrm>
          <a:prstGeom prst="rect">
            <a:avLst/>
          </a:prstGeom>
        </p:spPr>
      </p:pic>
      <p:sp>
        <p:nvSpPr>
          <p:cNvPr id="8" name="Rectangle 86"/>
          <p:cNvSpPr>
            <a:spLocks noChangeArrowheads="1"/>
          </p:cNvSpPr>
          <p:nvPr/>
        </p:nvSpPr>
        <p:spPr bwMode="auto">
          <a:xfrm>
            <a:off x="148074" y="4772482"/>
            <a:ext cx="535494" cy="319548"/>
          </a:xfrm>
          <a:prstGeom prst="rect">
            <a:avLst/>
          </a:prstGeom>
          <a:noFill/>
          <a:ln w="9525">
            <a:noFill/>
            <a:miter lim="800000"/>
          </a:ln>
          <a:effectLst/>
        </p:spPr>
        <p:txBody>
          <a:bodyPr lIns="0" tIns="0" rIns="0" bIns="0"/>
          <a:lstStyle>
            <a:defPPr/>
          </a:lstStyle>
          <a:p>
            <a:pPr defTabSz="740886" eaLnBrk="0" fontAlgn="auto" hangingPunct="0">
              <a:lnSpc>
                <a:spcPct val="85000"/>
              </a:lnSpc>
              <a:spcBef>
                <a:spcPct val="0"/>
              </a:spcBef>
              <a:spcAft>
                <a:spcPct val="0"/>
              </a:spcAft>
            </a:pPr>
            <a:endParaRPr lang="de-DE" sz="975">
              <a:solidFill>
                <a:prstClr val="black"/>
              </a:solidFill>
              <a:latin typeface="FrutigerNext LT Light" pitchFamily="34" charset="0"/>
              <a:ea typeface="MS PGothic" pitchFamily="34" charset="-128"/>
            </a:endParaRPr>
          </a:p>
          <a:p>
            <a:pPr defTabSz="740886" eaLnBrk="0" fontAlgn="auto" hangingPunct="0">
              <a:lnSpc>
                <a:spcPct val="85000"/>
              </a:lnSpc>
              <a:spcBef>
                <a:spcPct val="0"/>
              </a:spcBef>
              <a:spcAft>
                <a:spcPct val="0"/>
              </a:spcAft>
            </a:pPr>
            <a:fld id="{E68EC476-442B-4BB7-9603-F1440C241F3D}" type="slidenum">
              <a:rPr lang="de-DE" sz="975" smtClean="0">
                <a:solidFill>
                  <a:prstClr val="black"/>
                </a:solidFill>
                <a:latin typeface="FrutigerNext LT Light" pitchFamily="34" charset="0"/>
                <a:ea typeface="MS PGothic" pitchFamily="34" charset="-128"/>
              </a:rPr>
              <a:pPr defTabSz="740886" eaLnBrk="0" fontAlgn="auto" hangingPunct="0">
                <a:lnSpc>
                  <a:spcPct val="85000"/>
                </a:lnSpc>
                <a:spcBef>
                  <a:spcPct val="0"/>
                </a:spcBef>
                <a:spcAft>
                  <a:spcPct val="0"/>
                </a:spcAft>
              </a:pPr>
              <a:t>‹#›</a:t>
            </a:fld>
            <a:endParaRPr lang="en-GB" sz="975">
              <a:solidFill>
                <a:prstClr val="black"/>
              </a:solidFill>
              <a:latin typeface="FrutigerNext LT Light" pitchFamily="34" charset="0"/>
              <a:ea typeface="MS PGothic" pitchFamily="34" charset="-128"/>
            </a:endParaRP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8639" y="4731990"/>
            <a:ext cx="1071068" cy="293577"/>
          </a:xfrm>
          <a:prstGeom prst="rect">
            <a:avLst/>
          </a:prstGeom>
        </p:spPr>
      </p:pic>
    </p:spTree>
    <p:extLst>
      <p:ext uri="{BB962C8B-B14F-4D97-AF65-F5344CB8AC3E}">
        <p14:creationId xmlns:p14="http://schemas.microsoft.com/office/powerpoint/2010/main" val="2675607088"/>
      </p:ext>
    </p:extLst>
  </p:cSld>
  <p:clrMap bg1="lt1" tx1="dk1" bg2="lt2" tx2="dk2" accent1="accent1" accent2="accent2" accent3="accent3" accent4="accent4" accent5="accent5" accent6="accent6" hlink="hlink" folHlink="folHlink"/>
  <p:sldLayoutIdLst>
    <p:sldLayoutId id="2147484050" r:id="rId1"/>
    <p:sldLayoutId id="2147484113" r:id="rId2"/>
  </p:sldLayoutIdLst>
  <p:transition/>
  <p:txStyles>
    <p:titleStyle>
      <a:defPPr/>
      <a:lvl1pPr algn="ctr" defTabSz="914339" rtl="0" eaLnBrk="1" latinLnBrk="0" hangingPunct="1">
        <a:spcBef>
          <a:spcPct val="0"/>
        </a:spcBef>
        <a:buNone/>
        <a:defRPr sz="4424" kern="1200">
          <a:solidFill>
            <a:schemeClr val="tx1"/>
          </a:solidFill>
          <a:latin typeface="+mj-lt"/>
          <a:ea typeface="+mj-ea"/>
          <a:cs typeface="+mj-cs"/>
        </a:defRPr>
      </a:lvl1pPr>
    </p:titleStyle>
    <p:bodyStyle>
      <a:defPPr/>
      <a:lvl1pPr marL="342877" indent="-342877" algn="l" defTabSz="914339" rtl="0" eaLnBrk="1" latinLnBrk="0" hangingPunct="1">
        <a:spcBef>
          <a:spcPct val="20000"/>
        </a:spcBef>
        <a:buFont typeface="Arial" pitchFamily="34" charset="0"/>
        <a:buChar char="•"/>
        <a:defRPr sz="3224" kern="1200">
          <a:solidFill>
            <a:schemeClr val="tx1"/>
          </a:solidFill>
          <a:latin typeface="+mn-lt"/>
          <a:ea typeface="+mn-ea"/>
          <a:cs typeface="+mn-cs"/>
        </a:defRPr>
      </a:lvl1pPr>
      <a:lvl2pPr marL="742900" indent="-285731" algn="l" defTabSz="914339" rtl="0" eaLnBrk="1" latinLnBrk="0" hangingPunct="1">
        <a:spcBef>
          <a:spcPct val="20000"/>
        </a:spcBef>
        <a:buFont typeface="Arial" pitchFamily="34" charset="0"/>
        <a:buChar char="–"/>
        <a:defRPr sz="2774" kern="1200">
          <a:solidFill>
            <a:schemeClr val="tx1"/>
          </a:solidFill>
          <a:latin typeface="+mn-lt"/>
          <a:ea typeface="+mn-ea"/>
          <a:cs typeface="+mn-cs"/>
        </a:defRPr>
      </a:lvl2pPr>
      <a:lvl3pPr marL="1142924" indent="-228585" algn="l" defTabSz="914339"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600093"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4pPr>
      <a:lvl5pPr marL="2057263"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5pPr>
      <a:lvl6pPr marL="2514433"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6pPr>
      <a:lvl7pPr marL="2971601"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7pPr>
      <a:lvl8pPr marL="3428771"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8pPr>
      <a:lvl9pPr marL="3885940"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9pPr>
    </p:bodyStyle>
    <p:otherStyle>
      <a:defPPr>
        <a:defRPr lang="zh-CN"/>
      </a:defPPr>
      <a:lvl1pPr marL="0" algn="l" defTabSz="914339" rtl="0" eaLnBrk="1" latinLnBrk="0" hangingPunct="1">
        <a:defRPr sz="1800" kern="1200">
          <a:solidFill>
            <a:schemeClr val="tx1"/>
          </a:solidFill>
          <a:latin typeface="+mn-lt"/>
          <a:ea typeface="+mn-ea"/>
          <a:cs typeface="+mn-cs"/>
        </a:defRPr>
      </a:lvl1pPr>
      <a:lvl2pPr marL="457170" algn="l" defTabSz="914339" rtl="0" eaLnBrk="1" latinLnBrk="0" hangingPunct="1">
        <a:defRPr sz="1800" kern="1200">
          <a:solidFill>
            <a:schemeClr val="tx1"/>
          </a:solidFill>
          <a:latin typeface="+mn-lt"/>
          <a:ea typeface="+mn-ea"/>
          <a:cs typeface="+mn-cs"/>
        </a:defRPr>
      </a:lvl2pPr>
      <a:lvl3pPr marL="914339" algn="l" defTabSz="914339" rtl="0" eaLnBrk="1" latinLnBrk="0" hangingPunct="1">
        <a:defRPr sz="1800" kern="1200">
          <a:solidFill>
            <a:schemeClr val="tx1"/>
          </a:solidFill>
          <a:latin typeface="+mn-lt"/>
          <a:ea typeface="+mn-ea"/>
          <a:cs typeface="+mn-cs"/>
        </a:defRPr>
      </a:lvl3pPr>
      <a:lvl4pPr marL="1371509" algn="l" defTabSz="914339" rtl="0" eaLnBrk="1" latinLnBrk="0" hangingPunct="1">
        <a:defRPr sz="1800" kern="1200">
          <a:solidFill>
            <a:schemeClr val="tx1"/>
          </a:solidFill>
          <a:latin typeface="+mn-lt"/>
          <a:ea typeface="+mn-ea"/>
          <a:cs typeface="+mn-cs"/>
        </a:defRPr>
      </a:lvl4pPr>
      <a:lvl5pPr marL="1828678" algn="l" defTabSz="914339" rtl="0" eaLnBrk="1" latinLnBrk="0" hangingPunct="1">
        <a:defRPr sz="1800" kern="1200">
          <a:solidFill>
            <a:schemeClr val="tx1"/>
          </a:solidFill>
          <a:latin typeface="+mn-lt"/>
          <a:ea typeface="+mn-ea"/>
          <a:cs typeface="+mn-cs"/>
        </a:defRPr>
      </a:lvl5pPr>
      <a:lvl6pPr marL="2285848" algn="l" defTabSz="914339" rtl="0" eaLnBrk="1" latinLnBrk="0" hangingPunct="1">
        <a:defRPr sz="1800" kern="1200">
          <a:solidFill>
            <a:schemeClr val="tx1"/>
          </a:solidFill>
          <a:latin typeface="+mn-lt"/>
          <a:ea typeface="+mn-ea"/>
          <a:cs typeface="+mn-cs"/>
        </a:defRPr>
      </a:lvl6pPr>
      <a:lvl7pPr marL="2743017" algn="l" defTabSz="914339" rtl="0" eaLnBrk="1" latinLnBrk="0" hangingPunct="1">
        <a:defRPr sz="1800" kern="1200">
          <a:solidFill>
            <a:schemeClr val="tx1"/>
          </a:solidFill>
          <a:latin typeface="+mn-lt"/>
          <a:ea typeface="+mn-ea"/>
          <a:cs typeface="+mn-cs"/>
        </a:defRPr>
      </a:lvl7pPr>
      <a:lvl8pPr marL="3200186" algn="l" defTabSz="914339" rtl="0" eaLnBrk="1" latinLnBrk="0" hangingPunct="1">
        <a:defRPr sz="1800" kern="1200">
          <a:solidFill>
            <a:schemeClr val="tx1"/>
          </a:solidFill>
          <a:latin typeface="+mn-lt"/>
          <a:ea typeface="+mn-ea"/>
          <a:cs typeface="+mn-cs"/>
        </a:defRPr>
      </a:lvl8pPr>
      <a:lvl9pPr marL="3657356" algn="l" defTabSz="91433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031" y="20"/>
            <a:ext cx="9139941" cy="5143499"/>
          </a:xfrm>
          <a:prstGeom prst="rect">
            <a:avLst/>
          </a:prstGeom>
        </p:spPr>
      </p:pic>
      <p:sp>
        <p:nvSpPr>
          <p:cNvPr id="3" name="TextBox 2"/>
          <p:cNvSpPr txBox="1"/>
          <p:nvPr/>
        </p:nvSpPr>
        <p:spPr>
          <a:xfrm>
            <a:off x="2531264" y="1545636"/>
            <a:ext cx="4081472" cy="1200218"/>
          </a:xfrm>
          <a:prstGeom prst="rect">
            <a:avLst/>
          </a:prstGeom>
          <a:noFill/>
        </p:spPr>
        <p:txBody>
          <a:bodyPr wrap="none" lIns="91330" tIns="45665" rIns="91330" bIns="45665" rtlCol="0">
            <a:spAutoFit/>
          </a:bodyPr>
          <a:lstStyle>
            <a:defPPr/>
          </a:lstStyle>
          <a:p>
            <a:pPr algn="ctr" defTabSz="1022708" fontAlgn="auto">
              <a:spcBef>
                <a:spcPct val="0"/>
              </a:spcBef>
              <a:spcAft>
                <a:spcPct val="0"/>
              </a:spcAft>
            </a:pPr>
            <a:r>
              <a:rPr lang="en-US" altLang="zh-CN" sz="7200" smtClean="0">
                <a:solidFill>
                  <a:prstClr val="white"/>
                </a:solidFill>
                <a:latin typeface="FrutigerNext LT LightCn" pitchFamily="34" charset="0"/>
                <a:ea typeface="微软雅黑"/>
              </a:rPr>
              <a:t>THANK YOU</a:t>
            </a:r>
            <a:endParaRPr lang="zh-CN" altLang="en-US" sz="7200">
              <a:solidFill>
                <a:prstClr val="white"/>
              </a:solidFill>
              <a:latin typeface="FrutigerNext LT LightCn" pitchFamily="34" charset="0"/>
              <a:ea typeface="微软雅黑"/>
            </a:endParaRPr>
          </a:p>
        </p:txBody>
      </p:sp>
      <p:sp>
        <p:nvSpPr>
          <p:cNvPr id="4" name="TextBox 3"/>
          <p:cNvSpPr txBox="1"/>
          <p:nvPr/>
        </p:nvSpPr>
        <p:spPr>
          <a:xfrm>
            <a:off x="1439549" y="2630552"/>
            <a:ext cx="6264904" cy="1169440"/>
          </a:xfrm>
          <a:prstGeom prst="rect">
            <a:avLst/>
          </a:prstGeom>
          <a:noFill/>
        </p:spPr>
        <p:txBody>
          <a:bodyPr wrap="square" lIns="91330" tIns="45665" rIns="91330" bIns="45665" rtlCol="0">
            <a:spAutoFit/>
          </a:bodyPr>
          <a:lstStyle>
            <a:defPPr/>
          </a:lstStyle>
          <a:p>
            <a:pPr defTabSz="1022708" fontAlgn="auto">
              <a:spcBef>
                <a:spcPct val="0"/>
              </a:spcBef>
              <a:spcAft>
                <a:spcPct val="0"/>
              </a:spcAft>
            </a:pPr>
            <a:r>
              <a:rPr lang="en-US" altLang="zh-CN" sz="1000" b="1" smtClean="0">
                <a:solidFill>
                  <a:prstClr val="black">
                    <a:lumMod val="50000"/>
                    <a:lumOff val="50000"/>
                  </a:prstClr>
                </a:solidFill>
                <a:latin typeface="Arial" pitchFamily="34" charset="0"/>
                <a:ea typeface="宋体" charset="-122"/>
                <a:cs typeface="Arial" pitchFamily="34" charset="0"/>
              </a:rPr>
              <a:t>Copyright©2016 Huawei Technologies Co., Ltd. All Rights Reserved.</a:t>
            </a:r>
            <a:endParaRPr lang="zh-CN" altLang="zh-CN" sz="1000" smtClean="0">
              <a:solidFill>
                <a:prstClr val="black">
                  <a:lumMod val="50000"/>
                  <a:lumOff val="50000"/>
                </a:prstClr>
              </a:solidFill>
              <a:latin typeface="Arial" pitchFamily="34" charset="0"/>
              <a:ea typeface="宋体" charset="-122"/>
              <a:cs typeface="Arial" pitchFamily="34" charset="0"/>
            </a:endParaRPr>
          </a:p>
          <a:p>
            <a:pPr defTabSz="1022708" fontAlgn="auto">
              <a:spcBef>
                <a:spcPct val="0"/>
              </a:spcBef>
              <a:spcAft>
                <a:spcPct val="0"/>
              </a:spcAft>
            </a:pPr>
            <a:r>
              <a:rPr lang="en-US" altLang="zh-CN" sz="1000" smtClean="0">
                <a:solidFill>
                  <a:prstClr val="black">
                    <a:lumMod val="50000"/>
                    <a:lumOff val="50000"/>
                  </a:prstClr>
                </a:solidFill>
                <a:latin typeface="Arial" pitchFamily="34" charset="0"/>
                <a:ea typeface="宋体" charset="-122"/>
                <a:cs typeface="Arial"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000">
              <a:solidFill>
                <a:prstClr val="black">
                  <a:lumMod val="50000"/>
                  <a:lumOff val="50000"/>
                </a:prstClr>
              </a:solidFill>
              <a:latin typeface="Arial" pitchFamily="34" charset="0"/>
              <a:ea typeface="宋体" charset="-122"/>
              <a:cs typeface="Arial" pitchFamily="34" charset="0"/>
            </a:endParaRPr>
          </a:p>
        </p:txBody>
      </p:sp>
    </p:spTree>
    <p:extLst>
      <p:ext uri="{BB962C8B-B14F-4D97-AF65-F5344CB8AC3E}">
        <p14:creationId xmlns:p14="http://schemas.microsoft.com/office/powerpoint/2010/main" val="329144238"/>
      </p:ext>
    </p:extLst>
  </p:cSld>
  <p:clrMap bg1="lt1" tx1="dk1" bg2="lt2" tx2="dk2" accent1="accent1" accent2="accent2" accent3="accent3" accent4="accent4" accent5="accent5" accent6="accent6" hlink="hlink" folHlink="folHlink"/>
  <p:sldLayoutIdLst>
    <p:sldLayoutId id="2147483849" r:id="rId1"/>
  </p:sldLayoutIdLst>
  <p:transition advClick="0"/>
  <p:txStyles>
    <p:titleStyle>
      <a:defPPr/>
      <a:lvl1pPr algn="ctr" defTabSz="1022708" rtl="0" eaLnBrk="1" latinLnBrk="0" hangingPunct="1">
        <a:spcBef>
          <a:spcPct val="0"/>
        </a:spcBef>
        <a:buNone/>
        <a:defRPr sz="5000" kern="1200">
          <a:solidFill>
            <a:schemeClr val="tx1"/>
          </a:solidFill>
          <a:latin typeface="+mj-lt"/>
          <a:ea typeface="+mj-ea"/>
          <a:cs typeface="+mj-cs"/>
        </a:defRPr>
      </a:lvl1pPr>
    </p:titleStyle>
    <p:bodyStyle>
      <a:defPPr/>
      <a:lvl1pPr marL="383518" indent="-383518" algn="l" defTabSz="1022708"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0954" indent="-319604" algn="l" defTabSz="1022708"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8390" indent="-255680" algn="l" defTabSz="1022708"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9740" indent="-255680" algn="l" defTabSz="1022708"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01111" indent="-255680" algn="l" defTabSz="1022708"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12460" indent="-255680" algn="l" defTabSz="102270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23813" indent="-255680" algn="l" defTabSz="102270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35172" indent="-255680" algn="l" defTabSz="102270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46527" indent="-255680" algn="l" defTabSz="1022708"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22708" rtl="0" eaLnBrk="1" latinLnBrk="0" hangingPunct="1">
        <a:defRPr sz="2000" kern="1200">
          <a:solidFill>
            <a:schemeClr val="tx1"/>
          </a:solidFill>
          <a:latin typeface="+mn-lt"/>
          <a:ea typeface="+mn-ea"/>
          <a:cs typeface="+mn-cs"/>
        </a:defRPr>
      </a:lvl1pPr>
      <a:lvl2pPr marL="511357" algn="l" defTabSz="1022708" rtl="0" eaLnBrk="1" latinLnBrk="0" hangingPunct="1">
        <a:defRPr sz="2000" kern="1200">
          <a:solidFill>
            <a:schemeClr val="tx1"/>
          </a:solidFill>
          <a:latin typeface="+mn-lt"/>
          <a:ea typeface="+mn-ea"/>
          <a:cs typeface="+mn-cs"/>
        </a:defRPr>
      </a:lvl2pPr>
      <a:lvl3pPr marL="1022708" algn="l" defTabSz="1022708" rtl="0" eaLnBrk="1" latinLnBrk="0" hangingPunct="1">
        <a:defRPr sz="2000" kern="1200">
          <a:solidFill>
            <a:schemeClr val="tx1"/>
          </a:solidFill>
          <a:latin typeface="+mn-lt"/>
          <a:ea typeface="+mn-ea"/>
          <a:cs typeface="+mn-cs"/>
        </a:defRPr>
      </a:lvl3pPr>
      <a:lvl4pPr marL="1534074" algn="l" defTabSz="1022708" rtl="0" eaLnBrk="1" latinLnBrk="0" hangingPunct="1">
        <a:defRPr sz="2000" kern="1200">
          <a:solidFill>
            <a:schemeClr val="tx1"/>
          </a:solidFill>
          <a:latin typeface="+mn-lt"/>
          <a:ea typeface="+mn-ea"/>
          <a:cs typeface="+mn-cs"/>
        </a:defRPr>
      </a:lvl4pPr>
      <a:lvl5pPr marL="2045425" algn="l" defTabSz="1022708" rtl="0" eaLnBrk="1" latinLnBrk="0" hangingPunct="1">
        <a:defRPr sz="2000" kern="1200">
          <a:solidFill>
            <a:schemeClr val="tx1"/>
          </a:solidFill>
          <a:latin typeface="+mn-lt"/>
          <a:ea typeface="+mn-ea"/>
          <a:cs typeface="+mn-cs"/>
        </a:defRPr>
      </a:lvl5pPr>
      <a:lvl6pPr marL="2556778" algn="l" defTabSz="1022708" rtl="0" eaLnBrk="1" latinLnBrk="0" hangingPunct="1">
        <a:defRPr sz="2000" kern="1200">
          <a:solidFill>
            <a:schemeClr val="tx1"/>
          </a:solidFill>
          <a:latin typeface="+mn-lt"/>
          <a:ea typeface="+mn-ea"/>
          <a:cs typeface="+mn-cs"/>
        </a:defRPr>
      </a:lvl6pPr>
      <a:lvl7pPr marL="3068137" algn="l" defTabSz="1022708" rtl="0" eaLnBrk="1" latinLnBrk="0" hangingPunct="1">
        <a:defRPr sz="2000" kern="1200">
          <a:solidFill>
            <a:schemeClr val="tx1"/>
          </a:solidFill>
          <a:latin typeface="+mn-lt"/>
          <a:ea typeface="+mn-ea"/>
          <a:cs typeface="+mn-cs"/>
        </a:defRPr>
      </a:lvl7pPr>
      <a:lvl8pPr marL="3579493" algn="l" defTabSz="1022708" rtl="0" eaLnBrk="1" latinLnBrk="0" hangingPunct="1">
        <a:defRPr sz="2000" kern="1200">
          <a:solidFill>
            <a:schemeClr val="tx1"/>
          </a:solidFill>
          <a:latin typeface="+mn-lt"/>
          <a:ea typeface="+mn-ea"/>
          <a:cs typeface="+mn-cs"/>
        </a:defRPr>
      </a:lvl8pPr>
      <a:lvl9pPr marL="4090851" algn="l" defTabSz="1022708"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p:custDataLst>
              <p:tags r:id="rId31"/>
            </p:custDataLst>
            <p:extLst>
              <p:ext uri="{D42A27DB-BD31-4B8C-83A1-F6EECF244321}">
                <p14:modId xmlns:p14="http://schemas.microsoft.com/office/powerpoint/2010/main" val="2323443395"/>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1131" name="think-cell Slide" r:id="rId32" imgW="0" imgH="0" progId="">
                  <p:embed/>
                </p:oleObj>
              </mc:Choice>
              <mc:Fallback>
                <p:oleObj name="think-cell Slide" r:id="rId32" imgW="0" imgH="0" progId="">
                  <p:embed/>
                  <p:pic>
                    <p:nvPicPr>
                      <p:cNvPr id="0" name="OLE substitute image"/>
                      <p:cNvPicPr/>
                      <p:nvPr/>
                    </p:nvPicPr>
                    <p:blipFill>
                      <a:blip r:embed="rId33">
                        <a:extLst>
                          <a:ext uri="{28A0092B-C50C-407E-A947-70E740481C1C}">
                            <a14:useLocalDpi xmlns:a14="http://schemas.microsoft.com/office/drawing/2010/main" val="0"/>
                          </a:ext>
                        </a:extLst>
                      </a:blip>
                      <a:stretch>
                        <a:fillRect/>
                      </a:stretch>
                    </p:blipFill>
                    <p:spPr>
                      <a:xfrm>
                        <a:off x="1191" y="1191"/>
                        <a:ext cx="1190" cy="1190"/>
                      </a:xfrm>
                      <a:prstGeom prst="rect">
                        <a:avLst/>
                      </a:prstGeom>
                      <a:noFill/>
                    </p:spPr>
                  </p:pic>
                </p:oleObj>
              </mc:Fallback>
            </mc:AlternateContent>
          </a:graphicData>
        </a:graphic>
      </p:graphicFrame>
      <p:pic>
        <p:nvPicPr>
          <p:cNvPr id="9" name="图片 8"/>
          <p:cNvPicPr>
            <a:picLocks noChangeAspect="1"/>
          </p:cNvPicPr>
          <p:nvPr/>
        </p:nvPicPr>
        <p:blipFill>
          <a:blip r:embed="rId34">
            <a:extLst>
              <a:ext uri="{28A0092B-C50C-407E-A947-70E740481C1C}">
                <a14:useLocalDpi xmlns:a14="http://schemas.microsoft.com/office/drawing/2010/main"/>
              </a:ext>
            </a:extLst>
          </a:blip>
          <a:stretch>
            <a:fillRect/>
          </a:stretch>
        </p:blipFill>
        <p:spPr>
          <a:xfrm>
            <a:off x="1190" y="596"/>
            <a:ext cx="9141619" cy="5142309"/>
          </a:xfrm>
          <a:prstGeom prst="rect">
            <a:avLst/>
          </a:prstGeom>
        </p:spPr>
      </p:pic>
      <p:sp>
        <p:nvSpPr>
          <p:cNvPr id="2" name="标题占位符 1"/>
          <p:cNvSpPr>
            <a:spLocks noGrp="1"/>
          </p:cNvSpPr>
          <p:nvPr>
            <p:ph type="title"/>
          </p:nvPr>
        </p:nvSpPr>
        <p:spPr>
          <a:xfrm>
            <a:off x="457200" y="206375"/>
            <a:ext cx="8229600" cy="857250"/>
          </a:xfrm>
          <a:prstGeom prst="rect">
            <a:avLst/>
          </a:prstGeom>
        </p:spPr>
        <p:txBody>
          <a:bodyPr vert="horz" lIns="91434" tIns="45717" rIns="91434" bIns="45717"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075"/>
          </a:xfrm>
          <a:prstGeom prst="rect">
            <a:avLst/>
          </a:prstGeom>
        </p:spPr>
        <p:txBody>
          <a:bodyPr vert="horz" lIns="91434" tIns="45717" rIns="91434" bIns="45717"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1" y="4767264"/>
            <a:ext cx="2133600" cy="274637"/>
          </a:xfrm>
          <a:prstGeom prst="rect">
            <a:avLst/>
          </a:prstGeom>
        </p:spPr>
        <p:txBody>
          <a:bodyPr vert="horz" lIns="91434" tIns="45717" rIns="91434" bIns="45717" rtlCol="0" anchor="ctr"/>
          <a:lstStyle>
            <a:defPPr/>
            <a:lvl1pPr algn="l">
              <a:defRPr sz="1200">
                <a:solidFill>
                  <a:schemeClr val="tx1"/>
                </a:solidFill>
                <a:latin typeface="Arial Narrow" panose="020B0606020202030204" pitchFamily="34" charset="0"/>
                <a:ea typeface="微软雅黑" panose="020B0503020204020204" pitchFamily="34" charset="-122"/>
                <a:sym typeface="Arial Narrow" panose="020B0606020202030204" pitchFamily="34" charset="0"/>
              </a:defRPr>
            </a:lvl1pPr>
          </a:lstStyle>
          <a:p>
            <a:pPr defTabSz="914210" fontAlgn="auto">
              <a:spcBef>
                <a:spcPct val="0"/>
              </a:spcBef>
              <a:spcAft>
                <a:spcPct val="0"/>
              </a:spcAft>
            </a:pPr>
            <a:fld id="{1A5B2B23-E5F0-44D7-A9FF-4B8E82156B39}" type="datetimeFigureOut">
              <a:rPr lang="zh-CN" altLang="en-US" smtClean="0">
                <a:solidFill>
                  <a:prstClr val="black"/>
                </a:solidFill>
              </a:rPr>
              <a:pPr defTabSz="914210" fontAlgn="auto">
                <a:spcBef>
                  <a:spcPct val="0"/>
                </a:spcBef>
                <a:spcAft>
                  <a:spcPct val="0"/>
                </a:spcAft>
              </a:pPr>
              <a:t>2020/6/22</a:t>
            </a:fld>
            <a:endParaRPr lang="zh-CN" altLang="en-US">
              <a:solidFill>
                <a:prstClr val="black"/>
              </a:solidFill>
            </a:endParaRPr>
          </a:p>
        </p:txBody>
      </p:sp>
      <p:sp>
        <p:nvSpPr>
          <p:cNvPr id="5" name="页脚占位符 4"/>
          <p:cNvSpPr>
            <a:spLocks noGrp="1"/>
          </p:cNvSpPr>
          <p:nvPr>
            <p:ph type="ftr" sz="quarter" idx="3"/>
          </p:nvPr>
        </p:nvSpPr>
        <p:spPr>
          <a:xfrm>
            <a:off x="3124200" y="4767264"/>
            <a:ext cx="2895600" cy="274637"/>
          </a:xfrm>
          <a:prstGeom prst="rect">
            <a:avLst/>
          </a:prstGeom>
        </p:spPr>
        <p:txBody>
          <a:bodyPr vert="horz" lIns="91434" tIns="45717" rIns="91434" bIns="45717" rtlCol="0" anchor="ctr"/>
          <a:lstStyle>
            <a:defPPr/>
            <a:lvl1pPr algn="ctr">
              <a:defRPr sz="1200">
                <a:solidFill>
                  <a:schemeClr val="tx1"/>
                </a:solidFill>
                <a:latin typeface="Arial Narrow" panose="020B0606020202030204" pitchFamily="34" charset="0"/>
                <a:ea typeface="微软雅黑" panose="020B0503020204020204" pitchFamily="34" charset="-122"/>
                <a:sym typeface="Arial Narrow" panose="020B0606020202030204" pitchFamily="34" charset="0"/>
              </a:defRPr>
            </a:lvl1pPr>
          </a:lstStyle>
          <a:p>
            <a:pPr defTabSz="914210" fontAlgn="auto">
              <a:spcBef>
                <a:spcPct val="0"/>
              </a:spcBef>
              <a:spcAft>
                <a:spcPct val="0"/>
              </a:spcAft>
            </a:pPr>
            <a:endParaRPr lang="zh-CN" altLang="en-US">
              <a:solidFill>
                <a:prstClr val="black"/>
              </a:solidFill>
            </a:endParaRPr>
          </a:p>
        </p:txBody>
      </p:sp>
      <p:sp>
        <p:nvSpPr>
          <p:cNvPr id="6" name="灯片编号占位符 5"/>
          <p:cNvSpPr>
            <a:spLocks noGrp="1"/>
          </p:cNvSpPr>
          <p:nvPr>
            <p:ph type="sldNum" sz="quarter" idx="4"/>
          </p:nvPr>
        </p:nvSpPr>
        <p:spPr>
          <a:xfrm>
            <a:off x="6553201" y="4767264"/>
            <a:ext cx="2133600" cy="274637"/>
          </a:xfrm>
          <a:prstGeom prst="rect">
            <a:avLst/>
          </a:prstGeom>
        </p:spPr>
        <p:txBody>
          <a:bodyPr vert="horz" lIns="91434" tIns="45717" rIns="91434" bIns="45717" rtlCol="0" anchor="ctr"/>
          <a:lstStyle>
            <a:defPPr/>
            <a:lvl1pPr algn="r">
              <a:defRPr sz="1200">
                <a:solidFill>
                  <a:schemeClr val="tx1"/>
                </a:solidFill>
                <a:latin typeface="Arial Narrow" panose="020B0606020202030204" pitchFamily="34" charset="0"/>
                <a:ea typeface="微软雅黑" panose="020B0503020204020204" pitchFamily="34" charset="-122"/>
                <a:sym typeface="Arial Narrow" panose="020B0606020202030204" pitchFamily="34" charset="0"/>
              </a:defRPr>
            </a:lvl1pPr>
          </a:lstStyle>
          <a:p>
            <a:pPr defTabSz="914210" fontAlgn="auto">
              <a:spcBef>
                <a:spcPct val="0"/>
              </a:spcBef>
              <a:spcAft>
                <a:spcPct val="0"/>
              </a:spcAft>
            </a:pPr>
            <a:fld id="{B2563A90-55EF-4D2C-B954-EDF55F24A661}" type="slidenum">
              <a:rPr lang="zh-CN" altLang="en-US" smtClean="0">
                <a:solidFill>
                  <a:prstClr val="black"/>
                </a:solidFill>
              </a:rPr>
              <a:pPr defTabSz="914210" fontAlgn="auto">
                <a:spcBef>
                  <a:spcPct val="0"/>
                </a:spcBef>
                <a:spcAft>
                  <a:spcPct val="0"/>
                </a:spcAft>
              </a:pPr>
              <a:t>‹#›</a:t>
            </a:fld>
            <a:endParaRPr lang="zh-CN" altLang="en-US">
              <a:solidFill>
                <a:prstClr val="black"/>
              </a:solidFill>
            </a:endParaRPr>
          </a:p>
        </p:txBody>
      </p:sp>
      <p:sp>
        <p:nvSpPr>
          <p:cNvPr id="8" name="Rectangle 86"/>
          <p:cNvSpPr>
            <a:spLocks noChangeArrowheads="1"/>
          </p:cNvSpPr>
          <p:nvPr/>
        </p:nvSpPr>
        <p:spPr bwMode="auto">
          <a:xfrm>
            <a:off x="8879380" y="4761726"/>
            <a:ext cx="246145" cy="319548"/>
          </a:xfrm>
          <a:prstGeom prst="rect">
            <a:avLst/>
          </a:prstGeom>
          <a:noFill/>
          <a:ln w="9525">
            <a:noFill/>
            <a:miter lim="800000"/>
          </a:ln>
          <a:effectLst/>
        </p:spPr>
        <p:txBody>
          <a:bodyPr lIns="0" tIns="0" rIns="0" bIns="0"/>
          <a:lstStyle>
            <a:defPPr/>
          </a:lstStyle>
          <a:p>
            <a:pPr defTabSz="740886" eaLnBrk="0" fontAlgn="auto" hangingPunct="0">
              <a:lnSpc>
                <a:spcPct val="85000"/>
              </a:lnSpc>
              <a:spcBef>
                <a:spcPct val="0"/>
              </a:spcBef>
              <a:spcAft>
                <a:spcPct val="0"/>
              </a:spcAft>
            </a:pPr>
            <a:endParaRPr lang="de-DE" sz="1000">
              <a:solidFill>
                <a:prstClr val="black"/>
              </a:solidFill>
              <a:latin typeface="Arial Narrow" panose="020B0606020202030204" pitchFamily="34" charset="0"/>
              <a:ea typeface="微软雅黑" panose="020B0503020204020204" pitchFamily="34" charset="-122"/>
              <a:sym typeface="Arial Narrow" panose="020B0606020202030204" pitchFamily="34" charset="0"/>
            </a:endParaRPr>
          </a:p>
          <a:p>
            <a:pPr defTabSz="740886" eaLnBrk="0" fontAlgn="auto" hangingPunct="0">
              <a:lnSpc>
                <a:spcPct val="85000"/>
              </a:lnSpc>
              <a:spcBef>
                <a:spcPct val="0"/>
              </a:spcBef>
              <a:spcAft>
                <a:spcPct val="0"/>
              </a:spcAft>
            </a:pPr>
            <a:fld id="{E68EC476-442B-4BB7-9603-F1440C241F3D}" type="slidenum">
              <a:rPr lang="de-DE" sz="700" smtClean="0">
                <a:solidFill>
                  <a:prstClr val="white">
                    <a:lumMod val="50000"/>
                  </a:prstClr>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rPr>
              <a:pPr defTabSz="740886" eaLnBrk="0" fontAlgn="auto" hangingPunct="0">
                <a:lnSpc>
                  <a:spcPct val="85000"/>
                </a:lnSpc>
                <a:spcBef>
                  <a:spcPct val="0"/>
                </a:spcBef>
                <a:spcAft>
                  <a:spcPct val="0"/>
                </a:spcAft>
              </a:pPr>
              <a:t>‹#›</a:t>
            </a:fld>
            <a:endParaRPr lang="en-GB" sz="700">
              <a:solidFill>
                <a:prstClr val="white">
                  <a:lumMod val="50000"/>
                </a:prstClr>
              </a:solidFill>
              <a:latin typeface="Arial Narrow" panose="020B0606020202030204" pitchFamily="34" charset="0"/>
              <a:ea typeface="微软雅黑" panose="020B0503020204020204" pitchFamily="34" charset="-122"/>
              <a:cs typeface="Arial" pitchFamily="34" charset="0"/>
              <a:sym typeface="Arial Narrow" panose="020B0606020202030204" pitchFamily="34" charset="0"/>
            </a:endParaRPr>
          </a:p>
        </p:txBody>
      </p:sp>
      <p:pic>
        <p:nvPicPr>
          <p:cNvPr id="10" name="Picture 87" descr="图片3副本"/>
          <p:cNvPicPr>
            <a:picLocks noChangeAspect="1" noChangeArrowheads="1"/>
          </p:cNvPicPr>
          <p:nvPr/>
        </p:nvPicPr>
        <p:blipFill>
          <a:blip r:embed="rId35">
            <a:extLst>
              <a:ext uri="{28A0092B-C50C-407E-A947-70E740481C1C}">
                <a14:useLocalDpi xmlns:a14="http://schemas.microsoft.com/office/drawing/2010/main"/>
              </a:ext>
            </a:extLst>
          </a:blip>
          <a:stretch>
            <a:fillRect/>
          </a:stretch>
        </p:blipFill>
        <p:spPr bwMode="auto">
          <a:xfrm>
            <a:off x="1193088" y="4830128"/>
            <a:ext cx="674824" cy="160477"/>
          </a:xfrm>
          <a:prstGeom prst="rect">
            <a:avLst/>
          </a:prstGeom>
          <a:noFill/>
        </p:spPr>
      </p:pic>
      <p:pic>
        <p:nvPicPr>
          <p:cNvPr id="11" name="图片 10"/>
          <p:cNvPicPr>
            <a:picLocks noChangeAspect="1"/>
          </p:cNvPicPr>
          <p:nvPr/>
        </p:nvPicPr>
        <p:blipFill>
          <a:blip r:embed="rId36">
            <a:extLst>
              <a:ext uri="{28A0092B-C50C-407E-A947-70E740481C1C}">
                <a14:useLocalDpi xmlns:a14="http://schemas.microsoft.com/office/drawing/2010/main"/>
              </a:ext>
            </a:extLst>
          </a:blip>
          <a:stretch>
            <a:fillRect/>
          </a:stretch>
        </p:blipFill>
        <p:spPr>
          <a:xfrm>
            <a:off x="439916" y="4810102"/>
            <a:ext cx="674824" cy="241594"/>
          </a:xfrm>
          <a:prstGeom prst="rect">
            <a:avLst/>
          </a:prstGeom>
        </p:spPr>
      </p:pic>
    </p:spTree>
    <p:extLst>
      <p:ext uri="{BB962C8B-B14F-4D97-AF65-F5344CB8AC3E}">
        <p14:creationId xmlns:p14="http://schemas.microsoft.com/office/powerpoint/2010/main" val="1096081297"/>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 id="2147484076" r:id="rId14"/>
    <p:sldLayoutId id="2147484077" r:id="rId15"/>
    <p:sldLayoutId id="2147484078" r:id="rId16"/>
    <p:sldLayoutId id="2147484079" r:id="rId17"/>
    <p:sldLayoutId id="2147484080" r:id="rId18"/>
    <p:sldLayoutId id="2147484081" r:id="rId19"/>
    <p:sldLayoutId id="2147484082" r:id="rId20"/>
    <p:sldLayoutId id="2147484083" r:id="rId21"/>
    <p:sldLayoutId id="2147484084" r:id="rId22"/>
    <p:sldLayoutId id="2147484085" r:id="rId23"/>
    <p:sldLayoutId id="2147484086" r:id="rId24"/>
    <p:sldLayoutId id="2147484087" r:id="rId25"/>
    <p:sldLayoutId id="2147484088" r:id="rId26"/>
    <p:sldLayoutId id="2147484089" r:id="rId27"/>
    <p:sldLayoutId id="2147484090" r:id="rId28"/>
  </p:sldLayoutIdLst>
  <p:transition/>
  <p:txStyles>
    <p:titleStyle>
      <a:lvl1pPr algn="ctr" defTabSz="914339" rtl="0" eaLnBrk="1" latinLnBrk="0" hangingPunct="1">
        <a:spcBef>
          <a:spcPct val="0"/>
        </a:spcBef>
        <a:buNone/>
        <a:defRPr sz="4400" kern="1200">
          <a:solidFill>
            <a:schemeClr val="tx1"/>
          </a:solidFill>
          <a:latin typeface="Arial Narrow" panose="020B0606020202030204" pitchFamily="34" charset="0"/>
          <a:ea typeface="微软雅黑" panose="020B0503020204020204" pitchFamily="34" charset="-122"/>
          <a:cs typeface="+mj-cs"/>
          <a:sym typeface="Arial Narrow" panose="020B0606020202030204" pitchFamily="34" charset="0"/>
        </a:defRPr>
      </a:lvl1pPr>
    </p:titleStyle>
    <p:bodyStyle>
      <a:lvl1pPr marL="342877" indent="-342877" algn="l" defTabSz="914339" rtl="0" eaLnBrk="1" latinLnBrk="0" hangingPunct="1">
        <a:spcBef>
          <a:spcPct val="20000"/>
        </a:spcBef>
        <a:buFont typeface="Arial" pitchFamily="34" charset="0"/>
        <a:buChar char="•"/>
        <a:defRPr sz="3200" kern="1200">
          <a:solidFill>
            <a:schemeClr val="tx1"/>
          </a:solidFill>
          <a:latin typeface="Arial Narrow" panose="020B0606020202030204" pitchFamily="34" charset="0"/>
          <a:ea typeface="微软雅黑" panose="020B0503020204020204" pitchFamily="34" charset="-122"/>
          <a:cs typeface="+mn-cs"/>
          <a:sym typeface="Arial Narrow" panose="020B0606020202030204" pitchFamily="34" charset="0"/>
        </a:defRPr>
      </a:lvl1pPr>
      <a:lvl2pPr marL="742900" indent="-285731" algn="l" defTabSz="914339" rtl="0" eaLnBrk="1" latinLnBrk="0" hangingPunct="1">
        <a:spcBef>
          <a:spcPct val="20000"/>
        </a:spcBef>
        <a:buFont typeface="Arial" pitchFamily="34" charset="0"/>
        <a:buChar char="–"/>
        <a:defRPr sz="2800" kern="1200">
          <a:solidFill>
            <a:schemeClr val="tx1"/>
          </a:solidFill>
          <a:latin typeface="Arial Narrow" panose="020B0606020202030204" pitchFamily="34" charset="0"/>
          <a:ea typeface="微软雅黑" panose="020B0503020204020204" pitchFamily="34" charset="-122"/>
          <a:cs typeface="+mn-cs"/>
          <a:sym typeface="Arial Narrow" panose="020B0606020202030204" pitchFamily="34" charset="0"/>
        </a:defRPr>
      </a:lvl2pPr>
      <a:lvl3pPr marL="1142924" indent="-228585" algn="l" defTabSz="914339" rtl="0" eaLnBrk="1" latinLnBrk="0" hangingPunct="1">
        <a:spcBef>
          <a:spcPct val="20000"/>
        </a:spcBef>
        <a:buFont typeface="Arial" pitchFamily="34" charset="0"/>
        <a:buChar char="•"/>
        <a:defRPr sz="2400" kern="1200">
          <a:solidFill>
            <a:schemeClr val="tx1"/>
          </a:solidFill>
          <a:latin typeface="Arial Narrow" panose="020B0606020202030204" pitchFamily="34" charset="0"/>
          <a:ea typeface="微软雅黑" panose="020B0503020204020204" pitchFamily="34" charset="-122"/>
          <a:cs typeface="+mn-cs"/>
          <a:sym typeface="Arial Narrow" panose="020B0606020202030204" pitchFamily="34" charset="0"/>
        </a:defRPr>
      </a:lvl3pPr>
      <a:lvl4pPr marL="1600093" indent="-228585" algn="l" defTabSz="914339" rtl="0" eaLnBrk="1" latinLnBrk="0" hangingPunct="1">
        <a:spcBef>
          <a:spcPct val="20000"/>
        </a:spcBef>
        <a:buFont typeface="Arial" pitchFamily="34" charset="0"/>
        <a:buChar char="–"/>
        <a:defRPr sz="2000" kern="1200">
          <a:solidFill>
            <a:schemeClr val="tx1"/>
          </a:solidFill>
          <a:latin typeface="Arial Narrow" panose="020B0606020202030204" pitchFamily="34" charset="0"/>
          <a:ea typeface="微软雅黑" panose="020B0503020204020204" pitchFamily="34" charset="-122"/>
          <a:cs typeface="+mn-cs"/>
          <a:sym typeface="Arial Narrow" panose="020B0606020202030204" pitchFamily="34" charset="0"/>
        </a:defRPr>
      </a:lvl4pPr>
      <a:lvl5pPr marL="2057263" indent="-228585" algn="l" defTabSz="914339" rtl="0" eaLnBrk="1" latinLnBrk="0" hangingPunct="1">
        <a:spcBef>
          <a:spcPct val="20000"/>
        </a:spcBef>
        <a:buFont typeface="Arial" pitchFamily="34" charset="0"/>
        <a:buChar char="»"/>
        <a:defRPr sz="2000" kern="1200">
          <a:solidFill>
            <a:schemeClr val="tx1"/>
          </a:solidFill>
          <a:latin typeface="Arial Narrow" panose="020B0606020202030204" pitchFamily="34" charset="0"/>
          <a:ea typeface="微软雅黑" panose="020B0503020204020204" pitchFamily="34" charset="-122"/>
          <a:cs typeface="+mn-cs"/>
          <a:sym typeface="Arial Narrow" panose="020B0606020202030204" pitchFamily="34" charset="0"/>
        </a:defRPr>
      </a:lvl5pPr>
      <a:lvl6pPr marL="2514433" indent="-228585" algn="l" defTabSz="9143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1" indent="-228585" algn="l" defTabSz="9143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1" indent="-228585" algn="l" defTabSz="9143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0" indent="-228585" algn="l" defTabSz="9143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339" rtl="0" eaLnBrk="1" latinLnBrk="0" hangingPunct="1">
        <a:defRPr sz="1800" kern="1200">
          <a:solidFill>
            <a:schemeClr val="tx1"/>
          </a:solidFill>
          <a:latin typeface="+mn-lt"/>
          <a:ea typeface="+mn-ea"/>
          <a:cs typeface="+mn-cs"/>
        </a:defRPr>
      </a:lvl1pPr>
      <a:lvl2pPr marL="457170" algn="l" defTabSz="914339" rtl="0" eaLnBrk="1" latinLnBrk="0" hangingPunct="1">
        <a:defRPr sz="1800" kern="1200">
          <a:solidFill>
            <a:schemeClr val="tx1"/>
          </a:solidFill>
          <a:latin typeface="+mn-lt"/>
          <a:ea typeface="+mn-ea"/>
          <a:cs typeface="+mn-cs"/>
        </a:defRPr>
      </a:lvl2pPr>
      <a:lvl3pPr marL="914339" algn="l" defTabSz="914339" rtl="0" eaLnBrk="1" latinLnBrk="0" hangingPunct="1">
        <a:defRPr sz="1800" kern="1200">
          <a:solidFill>
            <a:schemeClr val="tx1"/>
          </a:solidFill>
          <a:latin typeface="+mn-lt"/>
          <a:ea typeface="+mn-ea"/>
          <a:cs typeface="+mn-cs"/>
        </a:defRPr>
      </a:lvl3pPr>
      <a:lvl4pPr marL="1371509" algn="l" defTabSz="914339" rtl="0" eaLnBrk="1" latinLnBrk="0" hangingPunct="1">
        <a:defRPr sz="1800" kern="1200">
          <a:solidFill>
            <a:schemeClr val="tx1"/>
          </a:solidFill>
          <a:latin typeface="+mn-lt"/>
          <a:ea typeface="+mn-ea"/>
          <a:cs typeface="+mn-cs"/>
        </a:defRPr>
      </a:lvl4pPr>
      <a:lvl5pPr marL="1828678" algn="l" defTabSz="914339" rtl="0" eaLnBrk="1" latinLnBrk="0" hangingPunct="1">
        <a:defRPr sz="1800" kern="1200">
          <a:solidFill>
            <a:schemeClr val="tx1"/>
          </a:solidFill>
          <a:latin typeface="+mn-lt"/>
          <a:ea typeface="+mn-ea"/>
          <a:cs typeface="+mn-cs"/>
        </a:defRPr>
      </a:lvl5pPr>
      <a:lvl6pPr marL="2285848" algn="l" defTabSz="914339" rtl="0" eaLnBrk="1" latinLnBrk="0" hangingPunct="1">
        <a:defRPr sz="1800" kern="1200">
          <a:solidFill>
            <a:schemeClr val="tx1"/>
          </a:solidFill>
          <a:latin typeface="+mn-lt"/>
          <a:ea typeface="+mn-ea"/>
          <a:cs typeface="+mn-cs"/>
        </a:defRPr>
      </a:lvl6pPr>
      <a:lvl7pPr marL="2743017" algn="l" defTabSz="914339" rtl="0" eaLnBrk="1" latinLnBrk="0" hangingPunct="1">
        <a:defRPr sz="1800" kern="1200">
          <a:solidFill>
            <a:schemeClr val="tx1"/>
          </a:solidFill>
          <a:latin typeface="+mn-lt"/>
          <a:ea typeface="+mn-ea"/>
          <a:cs typeface="+mn-cs"/>
        </a:defRPr>
      </a:lvl7pPr>
      <a:lvl8pPr marL="3200186" algn="l" defTabSz="914339" rtl="0" eaLnBrk="1" latinLnBrk="0" hangingPunct="1">
        <a:defRPr sz="1800" kern="1200">
          <a:solidFill>
            <a:schemeClr val="tx1"/>
          </a:solidFill>
          <a:latin typeface="+mn-lt"/>
          <a:ea typeface="+mn-ea"/>
          <a:cs typeface="+mn-cs"/>
        </a:defRPr>
      </a:lvl8pPr>
      <a:lvl9pPr marL="3657356" algn="l" defTabSz="91433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rcRect t="22551" b="20764"/>
          <a:stretch>
            <a:fillRect/>
          </a:stretch>
        </p:blipFill>
        <p:spPr>
          <a:xfrm>
            <a:off x="0" y="0"/>
            <a:ext cx="9144000" cy="5143500"/>
          </a:xfrm>
          <a:prstGeom prst="rect">
            <a:avLst/>
          </a:prstGeom>
        </p:spPr>
      </p:pic>
      <p:sp>
        <p:nvSpPr>
          <p:cNvPr id="8" name="Rectangle 86"/>
          <p:cNvSpPr>
            <a:spLocks noChangeArrowheads="1"/>
          </p:cNvSpPr>
          <p:nvPr/>
        </p:nvSpPr>
        <p:spPr bwMode="auto">
          <a:xfrm>
            <a:off x="148074" y="4772482"/>
            <a:ext cx="535494" cy="319548"/>
          </a:xfrm>
          <a:prstGeom prst="rect">
            <a:avLst/>
          </a:prstGeom>
          <a:noFill/>
          <a:ln w="9525">
            <a:noFill/>
            <a:miter lim="800000"/>
          </a:ln>
          <a:effectLst/>
        </p:spPr>
        <p:txBody>
          <a:bodyPr lIns="0" tIns="0" rIns="0" bIns="0"/>
          <a:lstStyle>
            <a:defPPr/>
          </a:lstStyle>
          <a:p>
            <a:pPr defTabSz="740886" eaLnBrk="0" fontAlgn="auto" hangingPunct="0">
              <a:lnSpc>
                <a:spcPct val="85000"/>
              </a:lnSpc>
              <a:spcBef>
                <a:spcPct val="0"/>
              </a:spcBef>
              <a:spcAft>
                <a:spcPct val="0"/>
              </a:spcAft>
            </a:pPr>
            <a:endParaRPr lang="de-DE" sz="975">
              <a:solidFill>
                <a:prstClr val="black"/>
              </a:solidFill>
              <a:latin typeface="FrutigerNext LT Light" pitchFamily="34" charset="0"/>
              <a:ea typeface="MS PGothic" pitchFamily="34" charset="-128"/>
            </a:endParaRPr>
          </a:p>
          <a:p>
            <a:pPr defTabSz="740886" eaLnBrk="0" fontAlgn="auto" hangingPunct="0">
              <a:lnSpc>
                <a:spcPct val="85000"/>
              </a:lnSpc>
              <a:spcBef>
                <a:spcPct val="0"/>
              </a:spcBef>
              <a:spcAft>
                <a:spcPct val="0"/>
              </a:spcAft>
            </a:pPr>
            <a:fld id="{E68EC476-442B-4BB7-9603-F1440C241F3D}" type="slidenum">
              <a:rPr lang="de-DE" sz="975" smtClean="0">
                <a:solidFill>
                  <a:prstClr val="black"/>
                </a:solidFill>
                <a:latin typeface="FrutigerNext LT Light" pitchFamily="34" charset="0"/>
                <a:ea typeface="MS PGothic" pitchFamily="34" charset="-128"/>
              </a:rPr>
              <a:pPr defTabSz="740886" eaLnBrk="0" fontAlgn="auto" hangingPunct="0">
                <a:lnSpc>
                  <a:spcPct val="85000"/>
                </a:lnSpc>
                <a:spcBef>
                  <a:spcPct val="0"/>
                </a:spcBef>
                <a:spcAft>
                  <a:spcPct val="0"/>
                </a:spcAft>
              </a:pPr>
              <a:t>‹#›</a:t>
            </a:fld>
            <a:endParaRPr lang="en-GB" sz="975">
              <a:solidFill>
                <a:prstClr val="black"/>
              </a:solidFill>
              <a:latin typeface="FrutigerNext LT Light" pitchFamily="34" charset="0"/>
              <a:ea typeface="MS PGothic" pitchFamily="34" charset="-128"/>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8639" y="4731990"/>
            <a:ext cx="1071068" cy="293577"/>
          </a:xfrm>
          <a:prstGeom prst="rect">
            <a:avLst/>
          </a:prstGeom>
        </p:spPr>
      </p:pic>
    </p:spTree>
    <p:extLst>
      <p:ext uri="{BB962C8B-B14F-4D97-AF65-F5344CB8AC3E}">
        <p14:creationId xmlns:p14="http://schemas.microsoft.com/office/powerpoint/2010/main" val="2675607088"/>
      </p:ext>
    </p:extLst>
  </p:cSld>
  <p:clrMap bg1="lt1" tx1="dk1" bg2="lt2" tx2="dk2" accent1="accent1" accent2="accent2" accent3="accent3" accent4="accent4" accent5="accent5" accent6="accent6" hlink="hlink" folHlink="folHlink"/>
  <p:sldLayoutIdLst>
    <p:sldLayoutId id="2147484093" r:id="rId1"/>
  </p:sldLayoutIdLst>
  <p:transition/>
  <p:txStyles>
    <p:titleStyle>
      <a:defPPr/>
      <a:lvl1pPr algn="ctr" defTabSz="914339" rtl="0" eaLnBrk="1" latinLnBrk="0" hangingPunct="1">
        <a:spcBef>
          <a:spcPct val="0"/>
        </a:spcBef>
        <a:buNone/>
        <a:defRPr sz="4424" kern="1200">
          <a:solidFill>
            <a:schemeClr val="tx1"/>
          </a:solidFill>
          <a:latin typeface="+mj-lt"/>
          <a:ea typeface="+mj-ea"/>
          <a:cs typeface="+mj-cs"/>
        </a:defRPr>
      </a:lvl1pPr>
    </p:titleStyle>
    <p:bodyStyle>
      <a:defPPr/>
      <a:lvl1pPr marL="342877" indent="-342877" algn="l" defTabSz="914339" rtl="0" eaLnBrk="1" latinLnBrk="0" hangingPunct="1">
        <a:spcBef>
          <a:spcPct val="20000"/>
        </a:spcBef>
        <a:buFont typeface="Arial" pitchFamily="34" charset="0"/>
        <a:buChar char="•"/>
        <a:defRPr sz="3224" kern="1200">
          <a:solidFill>
            <a:schemeClr val="tx1"/>
          </a:solidFill>
          <a:latin typeface="+mn-lt"/>
          <a:ea typeface="+mn-ea"/>
          <a:cs typeface="+mn-cs"/>
        </a:defRPr>
      </a:lvl1pPr>
      <a:lvl2pPr marL="742900" indent="-285731" algn="l" defTabSz="914339" rtl="0" eaLnBrk="1" latinLnBrk="0" hangingPunct="1">
        <a:spcBef>
          <a:spcPct val="20000"/>
        </a:spcBef>
        <a:buFont typeface="Arial" pitchFamily="34" charset="0"/>
        <a:buChar char="–"/>
        <a:defRPr sz="2774" kern="1200">
          <a:solidFill>
            <a:schemeClr val="tx1"/>
          </a:solidFill>
          <a:latin typeface="+mn-lt"/>
          <a:ea typeface="+mn-ea"/>
          <a:cs typeface="+mn-cs"/>
        </a:defRPr>
      </a:lvl2pPr>
      <a:lvl3pPr marL="1142924" indent="-228585" algn="l" defTabSz="914339"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600093"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4pPr>
      <a:lvl5pPr marL="2057263"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5pPr>
      <a:lvl6pPr marL="2514433"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6pPr>
      <a:lvl7pPr marL="2971601"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7pPr>
      <a:lvl8pPr marL="3428771"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8pPr>
      <a:lvl9pPr marL="3885940"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9pPr>
    </p:bodyStyle>
    <p:otherStyle>
      <a:defPPr>
        <a:defRPr lang="zh-CN"/>
      </a:defPPr>
      <a:lvl1pPr marL="0" algn="l" defTabSz="914339" rtl="0" eaLnBrk="1" latinLnBrk="0" hangingPunct="1">
        <a:defRPr sz="1800" kern="1200">
          <a:solidFill>
            <a:schemeClr val="tx1"/>
          </a:solidFill>
          <a:latin typeface="+mn-lt"/>
          <a:ea typeface="+mn-ea"/>
          <a:cs typeface="+mn-cs"/>
        </a:defRPr>
      </a:lvl1pPr>
      <a:lvl2pPr marL="457170" algn="l" defTabSz="914339" rtl="0" eaLnBrk="1" latinLnBrk="0" hangingPunct="1">
        <a:defRPr sz="1800" kern="1200">
          <a:solidFill>
            <a:schemeClr val="tx1"/>
          </a:solidFill>
          <a:latin typeface="+mn-lt"/>
          <a:ea typeface="+mn-ea"/>
          <a:cs typeface="+mn-cs"/>
        </a:defRPr>
      </a:lvl2pPr>
      <a:lvl3pPr marL="914339" algn="l" defTabSz="914339" rtl="0" eaLnBrk="1" latinLnBrk="0" hangingPunct="1">
        <a:defRPr sz="1800" kern="1200">
          <a:solidFill>
            <a:schemeClr val="tx1"/>
          </a:solidFill>
          <a:latin typeface="+mn-lt"/>
          <a:ea typeface="+mn-ea"/>
          <a:cs typeface="+mn-cs"/>
        </a:defRPr>
      </a:lvl3pPr>
      <a:lvl4pPr marL="1371509" algn="l" defTabSz="914339" rtl="0" eaLnBrk="1" latinLnBrk="0" hangingPunct="1">
        <a:defRPr sz="1800" kern="1200">
          <a:solidFill>
            <a:schemeClr val="tx1"/>
          </a:solidFill>
          <a:latin typeface="+mn-lt"/>
          <a:ea typeface="+mn-ea"/>
          <a:cs typeface="+mn-cs"/>
        </a:defRPr>
      </a:lvl4pPr>
      <a:lvl5pPr marL="1828678" algn="l" defTabSz="914339" rtl="0" eaLnBrk="1" latinLnBrk="0" hangingPunct="1">
        <a:defRPr sz="1800" kern="1200">
          <a:solidFill>
            <a:schemeClr val="tx1"/>
          </a:solidFill>
          <a:latin typeface="+mn-lt"/>
          <a:ea typeface="+mn-ea"/>
          <a:cs typeface="+mn-cs"/>
        </a:defRPr>
      </a:lvl5pPr>
      <a:lvl6pPr marL="2285848" algn="l" defTabSz="914339" rtl="0" eaLnBrk="1" latinLnBrk="0" hangingPunct="1">
        <a:defRPr sz="1800" kern="1200">
          <a:solidFill>
            <a:schemeClr val="tx1"/>
          </a:solidFill>
          <a:latin typeface="+mn-lt"/>
          <a:ea typeface="+mn-ea"/>
          <a:cs typeface="+mn-cs"/>
        </a:defRPr>
      </a:lvl6pPr>
      <a:lvl7pPr marL="2743017" algn="l" defTabSz="914339" rtl="0" eaLnBrk="1" latinLnBrk="0" hangingPunct="1">
        <a:defRPr sz="1800" kern="1200">
          <a:solidFill>
            <a:schemeClr val="tx1"/>
          </a:solidFill>
          <a:latin typeface="+mn-lt"/>
          <a:ea typeface="+mn-ea"/>
          <a:cs typeface="+mn-cs"/>
        </a:defRPr>
      </a:lvl7pPr>
      <a:lvl8pPr marL="3200186" algn="l" defTabSz="914339" rtl="0" eaLnBrk="1" latinLnBrk="0" hangingPunct="1">
        <a:defRPr sz="1800" kern="1200">
          <a:solidFill>
            <a:schemeClr val="tx1"/>
          </a:solidFill>
          <a:latin typeface="+mn-lt"/>
          <a:ea typeface="+mn-ea"/>
          <a:cs typeface="+mn-cs"/>
        </a:defRPr>
      </a:lvl8pPr>
      <a:lvl9pPr marL="3657356" algn="l" defTabSz="91433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矩形 74"/>
          <p:cNvSpPr/>
          <p:nvPr/>
        </p:nvSpPr>
        <p:spPr bwMode="auto">
          <a:xfrm>
            <a:off x="0" y="0"/>
            <a:ext cx="9144000"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lstStyle>
          <a:p>
            <a:pPr>
              <a:buClr>
                <a:srgbClr val="CC9900"/>
              </a:buClr>
              <a:buFont typeface="Wingdings" pitchFamily="2" charset="2"/>
              <a:buChar char="n"/>
            </a:pPr>
            <a:endParaRPr lang="zh-CN" altLang="en-US" smtClean="0">
              <a:solidFill>
                <a:srgbClr val="000000"/>
              </a:solidFill>
              <a:latin typeface="Arial"/>
              <a:ea typeface="宋体" charset="-122"/>
            </a:endParaRPr>
          </a:p>
        </p:txBody>
      </p:sp>
      <p:pic>
        <p:nvPicPr>
          <p:cNvPr id="9" name="Picture 2" descr="C:\Users\z00124665\Desktop\HW LOGO(横版）.png"/>
          <p:cNvPicPr>
            <a:picLocks noChangeAspect="1" noChangeArrowheads="1"/>
          </p:cNvPicPr>
          <p:nvPr/>
        </p:nvPicPr>
        <p:blipFill>
          <a:blip r:embed="rId4"/>
          <a:stretch>
            <a:fillRect/>
          </a:stretch>
        </p:blipFill>
        <p:spPr bwMode="auto">
          <a:xfrm>
            <a:off x="7566408" y="4687937"/>
            <a:ext cx="1250151" cy="304524"/>
          </a:xfrm>
          <a:prstGeom prst="rect">
            <a:avLst/>
          </a:prstGeom>
          <a:noFill/>
        </p:spPr>
      </p:pic>
      <p:pic>
        <p:nvPicPr>
          <p:cNvPr id="15" name="Picture 14" descr="C:\Users\z00124665\Desktop\color bar [转换].wmf"/>
          <p:cNvPicPr>
            <a:picLocks noChangeAspect="1" noChangeArrowheads="1"/>
          </p:cNvPicPr>
          <p:nvPr/>
        </p:nvPicPr>
        <p:blipFill>
          <a:blip r:embed="rId5"/>
          <a:stretch>
            <a:fillRect/>
          </a:stretch>
        </p:blipFill>
        <p:spPr bwMode="auto">
          <a:xfrm>
            <a:off x="0" y="5078651"/>
            <a:ext cx="9144001" cy="74374"/>
          </a:xfrm>
          <a:prstGeom prst="rect">
            <a:avLst/>
          </a:prstGeom>
          <a:noFill/>
        </p:spPr>
      </p:pic>
      <p:sp>
        <p:nvSpPr>
          <p:cNvPr id="10" name="TextBox 9"/>
          <p:cNvSpPr txBox="1"/>
          <p:nvPr/>
        </p:nvSpPr>
        <p:spPr>
          <a:xfrm>
            <a:off x="374650" y="4834172"/>
            <a:ext cx="2841736" cy="159114"/>
          </a:xfrm>
          <a:prstGeom prst="rect">
            <a:avLst/>
          </a:prstGeom>
          <a:noFill/>
        </p:spPr>
        <p:txBody>
          <a:bodyPr wrap="none" lIns="0" tIns="0" rIns="0" bIns="0" rtlCol="0" anchor="ctr" anchorCtr="0">
            <a:noAutofit/>
          </a:bodyPr>
          <a:lstStyle>
            <a:defPPr/>
          </a:lstStyle>
          <a:p>
            <a:r>
              <a:rPr lang="en-US" altLang="zh-CN" sz="900" b="1" smtClean="0">
                <a:solidFill>
                  <a:srgbClr val="FFFFFF">
                    <a:lumMod val="65000"/>
                  </a:srgbClr>
                </a:solidFill>
                <a:latin typeface="FrutigerNext LT Medium"/>
              </a:rPr>
              <a:t>www.huawei.com</a:t>
            </a:r>
            <a:r>
              <a:rPr lang="en-US" altLang="zh-CN" sz="900" smtClean="0">
                <a:solidFill>
                  <a:srgbClr val="FFFFFF">
                    <a:lumMod val="65000"/>
                  </a:srgbClr>
                </a:solidFill>
                <a:latin typeface="FrutigerNext LT Medium"/>
              </a:rPr>
              <a:t>  ▪ Huawei Confidential  ▪ </a:t>
            </a:r>
            <a:fld id="{F350CB96-EF0E-44F1-90D2-2D2DCEB1810F}" type="slidenum">
              <a:rPr lang="de-DE" altLang="zh-CN" sz="1000" smtClean="0">
                <a:solidFill>
                  <a:srgbClr val="FFFFFF">
                    <a:lumMod val="65000"/>
                  </a:srgbClr>
                </a:solidFill>
              </a:rPr>
              <a:pPr/>
              <a:t>‹#›</a:t>
            </a:fld>
            <a:endParaRPr lang="zh-CN" altLang="en-US" sz="900">
              <a:solidFill>
                <a:srgbClr val="FFFFFF">
                  <a:lumMod val="65000"/>
                </a:srgbClr>
              </a:solidFill>
              <a:latin typeface="FrutigerNext LT Medium"/>
            </a:endParaRPr>
          </a:p>
        </p:txBody>
      </p:sp>
    </p:spTree>
  </p:cSld>
  <p:clrMap bg1="lt1" tx1="dk1" bg2="lt2" tx2="dk2" accent1="accent1" accent2="accent2" accent3="accent3" accent4="accent4" accent5="accent5" accent6="accent6" hlink="hlink" folHlink="folHlink"/>
  <p:sldLayoutIdLst>
    <p:sldLayoutId id="2147484097" r:id="rId1"/>
    <p:sldLayoutId id="2147484098" r:id="rId2"/>
  </p:sldLayoutIdLst>
  <p:transition advClick="0" advTm="8000">
    <p:fade thruBlk="1"/>
  </p:transition>
  <p:txStyles>
    <p:titleStyle>
      <a:defPPr/>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a:defRPr>
      </a:lvl2pPr>
      <a:lvl3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a:defRPr>
      </a:lvl3pPr>
      <a:lvl4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a:defRPr>
      </a:lvl4pPr>
      <a:lvl5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a:defRPr>
      </a:lvl9pPr>
    </p:titleStyle>
    <p:bodyStyle>
      <a:defPPr/>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p:nvPicPr>
        <p:blipFill>
          <a:blip r:embed="rId5">
            <a:extLst>
              <a:ext uri="{28A0092B-C50C-407E-A947-70E740481C1C}">
                <a14:useLocalDpi xmlns:a14="http://schemas.microsoft.com/office/drawing/2010/main" val="0"/>
              </a:ext>
            </a:extLst>
          </a:blip>
          <a:srcRect t="22551" b="20764"/>
          <a:stretch>
            <a:fillRect/>
          </a:stretch>
        </p:blipFill>
        <p:spPr>
          <a:xfrm>
            <a:off x="0" y="0"/>
            <a:ext cx="9144000" cy="5143500"/>
          </a:xfrm>
          <a:prstGeom prst="rect">
            <a:avLst/>
          </a:prstGeom>
        </p:spPr>
      </p:pic>
      <p:sp>
        <p:nvSpPr>
          <p:cNvPr id="8" name="Rectangle 86"/>
          <p:cNvSpPr>
            <a:spLocks noChangeArrowheads="1"/>
          </p:cNvSpPr>
          <p:nvPr/>
        </p:nvSpPr>
        <p:spPr bwMode="auto">
          <a:xfrm>
            <a:off x="148074" y="4772482"/>
            <a:ext cx="535494" cy="319548"/>
          </a:xfrm>
          <a:prstGeom prst="rect">
            <a:avLst/>
          </a:prstGeom>
          <a:noFill/>
          <a:ln w="9525">
            <a:noFill/>
            <a:miter lim="800000"/>
          </a:ln>
          <a:effectLst/>
        </p:spPr>
        <p:txBody>
          <a:bodyPr lIns="0" tIns="0" rIns="0" bIns="0"/>
          <a:lstStyle>
            <a:defPPr/>
          </a:lstStyle>
          <a:p>
            <a:pPr defTabSz="740256" eaLnBrk="0" fontAlgn="auto" hangingPunct="0">
              <a:lnSpc>
                <a:spcPct val="85000"/>
              </a:lnSpc>
              <a:spcBef>
                <a:spcPct val="0"/>
              </a:spcBef>
              <a:spcAft>
                <a:spcPct val="0"/>
              </a:spcAft>
            </a:pPr>
            <a:endParaRPr lang="de-DE" sz="1000">
              <a:solidFill>
                <a:prstClr val="black"/>
              </a:solidFill>
              <a:latin typeface="FrutigerNext LT Light" pitchFamily="34" charset="0"/>
              <a:ea typeface="MS PGothic" pitchFamily="34" charset="-128"/>
            </a:endParaRPr>
          </a:p>
          <a:p>
            <a:pPr defTabSz="740256" eaLnBrk="0" fontAlgn="auto" hangingPunct="0">
              <a:lnSpc>
                <a:spcPct val="85000"/>
              </a:lnSpc>
              <a:spcBef>
                <a:spcPct val="0"/>
              </a:spcBef>
              <a:spcAft>
                <a:spcPct val="0"/>
              </a:spcAft>
            </a:pPr>
            <a:fld id="{E68EC476-442B-4BB7-9603-F1440C241F3D}" type="slidenum">
              <a:rPr lang="de-DE" sz="1000" smtClean="0">
                <a:solidFill>
                  <a:prstClr val="black"/>
                </a:solidFill>
                <a:latin typeface="FrutigerNext LT Light" pitchFamily="34" charset="0"/>
                <a:ea typeface="MS PGothic" pitchFamily="34" charset="-128"/>
              </a:rPr>
              <a:pPr defTabSz="740256" eaLnBrk="0" fontAlgn="auto" hangingPunct="0">
                <a:lnSpc>
                  <a:spcPct val="85000"/>
                </a:lnSpc>
                <a:spcBef>
                  <a:spcPct val="0"/>
                </a:spcBef>
                <a:spcAft>
                  <a:spcPct val="0"/>
                </a:spcAft>
              </a:pPr>
              <a:t>‹#›</a:t>
            </a:fld>
            <a:endParaRPr lang="en-GB" sz="1000">
              <a:solidFill>
                <a:prstClr val="black"/>
              </a:solidFill>
              <a:latin typeface="FrutigerNext LT Light" pitchFamily="34" charset="0"/>
              <a:ea typeface="MS PGothic" pitchFamily="34" charset="-128"/>
            </a:endParaRPr>
          </a:p>
        </p:txBody>
      </p:sp>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8639" y="4731992"/>
            <a:ext cx="1071068" cy="293577"/>
          </a:xfrm>
          <a:prstGeom prst="rect">
            <a:avLst/>
          </a:prstGeom>
        </p:spPr>
      </p:pic>
    </p:spTree>
    <p:extLst>
      <p:ext uri="{BB962C8B-B14F-4D97-AF65-F5344CB8AC3E}">
        <p14:creationId xmlns:p14="http://schemas.microsoft.com/office/powerpoint/2010/main" val="2675607088"/>
      </p:ext>
    </p:extLst>
  </p:cSld>
  <p:clrMap bg1="lt1" tx1="dk1" bg2="lt2" tx2="dk2" accent1="accent1" accent2="accent2" accent3="accent3" accent4="accent4" accent5="accent5" accent6="accent6" hlink="hlink" folHlink="folHlink"/>
  <p:sldLayoutIdLst>
    <p:sldLayoutId id="2147484100" r:id="rId1"/>
    <p:sldLayoutId id="2147484102" r:id="rId2"/>
    <p:sldLayoutId id="2147484103" r:id="rId3"/>
  </p:sldLayoutIdLst>
  <p:transition/>
  <p:txStyles>
    <p:titleStyle>
      <a:defPPr/>
      <a:lvl1pPr algn="ctr" defTabSz="913564" rtl="0" eaLnBrk="1" latinLnBrk="0" hangingPunct="1">
        <a:spcBef>
          <a:spcPct val="0"/>
        </a:spcBef>
        <a:buNone/>
        <a:defRPr sz="4400" kern="1200">
          <a:solidFill>
            <a:schemeClr val="tx1"/>
          </a:solidFill>
          <a:latin typeface="+mj-lt"/>
          <a:ea typeface="+mj-ea"/>
          <a:cs typeface="+mj-cs"/>
        </a:defRPr>
      </a:lvl1pPr>
    </p:titleStyle>
    <p:bodyStyle>
      <a:defPPr/>
      <a:lvl1pPr marL="342587" indent="-342587" algn="l" defTabSz="91356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0" indent="-285488" algn="l" defTabSz="91356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52" indent="-228388" algn="l" defTabSz="91356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33" indent="-228388" algn="l" defTabSz="91356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16" indent="-228388" algn="l" defTabSz="91356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95" indent="-228388" algn="l" defTabSz="9135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75" indent="-228388" algn="l" defTabSz="9135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856" indent="-228388" algn="l" defTabSz="9135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636" indent="-228388" algn="l" defTabSz="9135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3564" rtl="0" eaLnBrk="1" latinLnBrk="0" hangingPunct="1">
        <a:defRPr sz="1800" kern="1200">
          <a:solidFill>
            <a:schemeClr val="tx1"/>
          </a:solidFill>
          <a:latin typeface="+mn-lt"/>
          <a:ea typeface="+mn-ea"/>
          <a:cs typeface="+mn-cs"/>
        </a:defRPr>
      </a:lvl1pPr>
      <a:lvl2pPr marL="456781" algn="l" defTabSz="913564" rtl="0" eaLnBrk="1" latinLnBrk="0" hangingPunct="1">
        <a:defRPr sz="1800" kern="1200">
          <a:solidFill>
            <a:schemeClr val="tx1"/>
          </a:solidFill>
          <a:latin typeface="+mn-lt"/>
          <a:ea typeface="+mn-ea"/>
          <a:cs typeface="+mn-cs"/>
        </a:defRPr>
      </a:lvl2pPr>
      <a:lvl3pPr marL="913564" algn="l" defTabSz="913564" rtl="0" eaLnBrk="1" latinLnBrk="0" hangingPunct="1">
        <a:defRPr sz="1800" kern="1200">
          <a:solidFill>
            <a:schemeClr val="tx1"/>
          </a:solidFill>
          <a:latin typeface="+mn-lt"/>
          <a:ea typeface="+mn-ea"/>
          <a:cs typeface="+mn-cs"/>
        </a:defRPr>
      </a:lvl3pPr>
      <a:lvl4pPr marL="1370343" algn="l" defTabSz="913564" rtl="0" eaLnBrk="1" latinLnBrk="0" hangingPunct="1">
        <a:defRPr sz="1800" kern="1200">
          <a:solidFill>
            <a:schemeClr val="tx1"/>
          </a:solidFill>
          <a:latin typeface="+mn-lt"/>
          <a:ea typeface="+mn-ea"/>
          <a:cs typeface="+mn-cs"/>
        </a:defRPr>
      </a:lvl4pPr>
      <a:lvl5pPr marL="1827124" algn="l" defTabSz="913564" rtl="0" eaLnBrk="1" latinLnBrk="0" hangingPunct="1">
        <a:defRPr sz="1800" kern="1200">
          <a:solidFill>
            <a:schemeClr val="tx1"/>
          </a:solidFill>
          <a:latin typeface="+mn-lt"/>
          <a:ea typeface="+mn-ea"/>
          <a:cs typeface="+mn-cs"/>
        </a:defRPr>
      </a:lvl5pPr>
      <a:lvl6pPr marL="2283904" algn="l" defTabSz="913564" rtl="0" eaLnBrk="1" latinLnBrk="0" hangingPunct="1">
        <a:defRPr sz="1800" kern="1200">
          <a:solidFill>
            <a:schemeClr val="tx1"/>
          </a:solidFill>
          <a:latin typeface="+mn-lt"/>
          <a:ea typeface="+mn-ea"/>
          <a:cs typeface="+mn-cs"/>
        </a:defRPr>
      </a:lvl6pPr>
      <a:lvl7pPr marL="2740685" algn="l" defTabSz="913564" rtl="0" eaLnBrk="1" latinLnBrk="0" hangingPunct="1">
        <a:defRPr sz="1800" kern="1200">
          <a:solidFill>
            <a:schemeClr val="tx1"/>
          </a:solidFill>
          <a:latin typeface="+mn-lt"/>
          <a:ea typeface="+mn-ea"/>
          <a:cs typeface="+mn-cs"/>
        </a:defRPr>
      </a:lvl7pPr>
      <a:lvl8pPr marL="3197468" algn="l" defTabSz="913564" rtl="0" eaLnBrk="1" latinLnBrk="0" hangingPunct="1">
        <a:defRPr sz="1800" kern="1200">
          <a:solidFill>
            <a:schemeClr val="tx1"/>
          </a:solidFill>
          <a:latin typeface="+mn-lt"/>
          <a:ea typeface="+mn-ea"/>
          <a:cs typeface="+mn-cs"/>
        </a:defRPr>
      </a:lvl8pPr>
      <a:lvl9pPr marL="3654247" algn="l" defTabSz="91356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descr="E:\01 日常工作\04 展厅相关设计\2016年\2017 cebit\PPT模板设计\封面 16_9  浅色副本.jpg"/>
          <p:cNvPicPr>
            <a:picLocks noChangeAspect="1" noChangeArrowheads="1"/>
          </p:cNvPicPr>
          <p:nvPr userDrawn="1"/>
        </p:nvPicPr>
        <p:blipFill>
          <a:blip r:embed="rId3"/>
          <a:stretch>
            <a:fillRect/>
          </a:stretch>
        </p:blipFill>
        <p:spPr bwMode="auto">
          <a:xfrm>
            <a:off x="0" y="0"/>
            <a:ext cx="9145136" cy="5143500"/>
          </a:xfrm>
          <a:prstGeom prst="rect">
            <a:avLst/>
          </a:prstGeom>
          <a:noFill/>
        </p:spPr>
      </p:pic>
      <p:pic>
        <p:nvPicPr>
          <p:cNvPr id="4" name="Picture 3" descr="E:\01 日常工作\03 品牌规范设计\公司广告源文档\HW LOGO副本.png"/>
          <p:cNvPicPr>
            <a:picLocks noChangeAspect="1" noChangeArrowheads="1"/>
          </p:cNvPicPr>
          <p:nvPr userDrawn="1"/>
        </p:nvPicPr>
        <p:blipFill>
          <a:blip r:embed="rId4"/>
          <a:stretch>
            <a:fillRect/>
          </a:stretch>
        </p:blipFill>
        <p:spPr bwMode="auto">
          <a:xfrm>
            <a:off x="539733" y="464492"/>
            <a:ext cx="802942" cy="775330"/>
          </a:xfrm>
          <a:prstGeom prst="rect">
            <a:avLst/>
          </a:prstGeom>
          <a:noFill/>
        </p:spPr>
      </p:pic>
      <p:pic>
        <p:nvPicPr>
          <p:cNvPr id="6" name="Picture 2" descr="E:\01 日常工作\04 展厅相关设计\2016年\CEBIT 2016\KV\主视觉KV\LEADING NEW ICT字体设计\leading new ict0216-out-01.png"/>
          <p:cNvPicPr>
            <a:picLocks noChangeAspect="1" noChangeArrowheads="1"/>
          </p:cNvPicPr>
          <p:nvPr userDrawn="1"/>
        </p:nvPicPr>
        <p:blipFill>
          <a:blip r:embed="rId5"/>
          <a:stretch>
            <a:fillRect/>
          </a:stretch>
        </p:blipFill>
        <p:spPr bwMode="auto">
          <a:xfrm>
            <a:off x="518978" y="4286194"/>
            <a:ext cx="1794995" cy="188329"/>
          </a:xfrm>
          <a:prstGeom prst="rect">
            <a:avLst/>
          </a:prstGeom>
          <a:noFill/>
        </p:spPr>
      </p:pic>
    </p:spTree>
    <p:extLst>
      <p:ext uri="{BB962C8B-B14F-4D97-AF65-F5344CB8AC3E}">
        <p14:creationId xmlns:p14="http://schemas.microsoft.com/office/powerpoint/2010/main" val="2738997298"/>
      </p:ext>
    </p:extLst>
  </p:cSld>
  <p:clrMap bg1="lt1" tx1="dk1" bg2="lt2" tx2="dk2" accent1="accent1" accent2="accent2" accent3="accent3" accent4="accent4" accent5="accent5" accent6="accent6" hlink="hlink" folHlink="folHlink"/>
  <p:sldLayoutIdLst>
    <p:sldLayoutId id="2147484105" r:id="rId1"/>
  </p:sldLayoutIdLst>
  <p:transition/>
  <p:txStyles>
    <p:titleStyle>
      <a:defPPr/>
      <a:lvl1pPr algn="ctr" defTabSz="914339" rtl="0" eaLnBrk="1" latinLnBrk="0" hangingPunct="1">
        <a:spcBef>
          <a:spcPct val="0"/>
        </a:spcBef>
        <a:buNone/>
        <a:defRPr sz="4424" kern="1200">
          <a:solidFill>
            <a:schemeClr val="tx1"/>
          </a:solidFill>
          <a:latin typeface="+mj-lt"/>
          <a:ea typeface="+mj-ea"/>
          <a:cs typeface="+mj-cs"/>
        </a:defRPr>
      </a:lvl1pPr>
    </p:titleStyle>
    <p:bodyStyle>
      <a:defPPr/>
      <a:lvl1pPr marL="342877" indent="-342877" algn="l" defTabSz="914339" rtl="0" eaLnBrk="1" latinLnBrk="0" hangingPunct="1">
        <a:spcBef>
          <a:spcPct val="20000"/>
        </a:spcBef>
        <a:buFont typeface="Arial" pitchFamily="34" charset="0"/>
        <a:buChar char="•"/>
        <a:defRPr sz="3224" kern="1200">
          <a:solidFill>
            <a:schemeClr val="tx1"/>
          </a:solidFill>
          <a:latin typeface="+mn-lt"/>
          <a:ea typeface="+mn-ea"/>
          <a:cs typeface="+mn-cs"/>
        </a:defRPr>
      </a:lvl1pPr>
      <a:lvl2pPr marL="742900" indent="-285731" algn="l" defTabSz="914339" rtl="0" eaLnBrk="1" latinLnBrk="0" hangingPunct="1">
        <a:spcBef>
          <a:spcPct val="20000"/>
        </a:spcBef>
        <a:buFont typeface="Arial" pitchFamily="34" charset="0"/>
        <a:buChar char="–"/>
        <a:defRPr sz="2774" kern="1200">
          <a:solidFill>
            <a:schemeClr val="tx1"/>
          </a:solidFill>
          <a:latin typeface="+mn-lt"/>
          <a:ea typeface="+mn-ea"/>
          <a:cs typeface="+mn-cs"/>
        </a:defRPr>
      </a:lvl2pPr>
      <a:lvl3pPr marL="1142924" indent="-228585" algn="l" defTabSz="914339"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600093"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4pPr>
      <a:lvl5pPr marL="2057263"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5pPr>
      <a:lvl6pPr marL="2514433"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6pPr>
      <a:lvl7pPr marL="2971601"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7pPr>
      <a:lvl8pPr marL="3428771"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8pPr>
      <a:lvl9pPr marL="3885940"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9pPr>
    </p:bodyStyle>
    <p:otherStyle>
      <a:defPPr>
        <a:defRPr lang="zh-CN"/>
      </a:defPPr>
      <a:lvl1pPr marL="0" algn="l" defTabSz="914339" rtl="0" eaLnBrk="1" latinLnBrk="0" hangingPunct="1">
        <a:defRPr sz="1800" kern="1200">
          <a:solidFill>
            <a:schemeClr val="tx1"/>
          </a:solidFill>
          <a:latin typeface="+mn-lt"/>
          <a:ea typeface="+mn-ea"/>
          <a:cs typeface="+mn-cs"/>
        </a:defRPr>
      </a:lvl1pPr>
      <a:lvl2pPr marL="457170" algn="l" defTabSz="914339" rtl="0" eaLnBrk="1" latinLnBrk="0" hangingPunct="1">
        <a:defRPr sz="1800" kern="1200">
          <a:solidFill>
            <a:schemeClr val="tx1"/>
          </a:solidFill>
          <a:latin typeface="+mn-lt"/>
          <a:ea typeface="+mn-ea"/>
          <a:cs typeface="+mn-cs"/>
        </a:defRPr>
      </a:lvl2pPr>
      <a:lvl3pPr marL="914339" algn="l" defTabSz="914339" rtl="0" eaLnBrk="1" latinLnBrk="0" hangingPunct="1">
        <a:defRPr sz="1800" kern="1200">
          <a:solidFill>
            <a:schemeClr val="tx1"/>
          </a:solidFill>
          <a:latin typeface="+mn-lt"/>
          <a:ea typeface="+mn-ea"/>
          <a:cs typeface="+mn-cs"/>
        </a:defRPr>
      </a:lvl3pPr>
      <a:lvl4pPr marL="1371509" algn="l" defTabSz="914339" rtl="0" eaLnBrk="1" latinLnBrk="0" hangingPunct="1">
        <a:defRPr sz="1800" kern="1200">
          <a:solidFill>
            <a:schemeClr val="tx1"/>
          </a:solidFill>
          <a:latin typeface="+mn-lt"/>
          <a:ea typeface="+mn-ea"/>
          <a:cs typeface="+mn-cs"/>
        </a:defRPr>
      </a:lvl4pPr>
      <a:lvl5pPr marL="1828678" algn="l" defTabSz="914339" rtl="0" eaLnBrk="1" latinLnBrk="0" hangingPunct="1">
        <a:defRPr sz="1800" kern="1200">
          <a:solidFill>
            <a:schemeClr val="tx1"/>
          </a:solidFill>
          <a:latin typeface="+mn-lt"/>
          <a:ea typeface="+mn-ea"/>
          <a:cs typeface="+mn-cs"/>
        </a:defRPr>
      </a:lvl5pPr>
      <a:lvl6pPr marL="2285848" algn="l" defTabSz="914339" rtl="0" eaLnBrk="1" latinLnBrk="0" hangingPunct="1">
        <a:defRPr sz="1800" kern="1200">
          <a:solidFill>
            <a:schemeClr val="tx1"/>
          </a:solidFill>
          <a:latin typeface="+mn-lt"/>
          <a:ea typeface="+mn-ea"/>
          <a:cs typeface="+mn-cs"/>
        </a:defRPr>
      </a:lvl6pPr>
      <a:lvl7pPr marL="2743017" algn="l" defTabSz="914339" rtl="0" eaLnBrk="1" latinLnBrk="0" hangingPunct="1">
        <a:defRPr sz="1800" kern="1200">
          <a:solidFill>
            <a:schemeClr val="tx1"/>
          </a:solidFill>
          <a:latin typeface="+mn-lt"/>
          <a:ea typeface="+mn-ea"/>
          <a:cs typeface="+mn-cs"/>
        </a:defRPr>
      </a:lvl7pPr>
      <a:lvl8pPr marL="3200186" algn="l" defTabSz="914339" rtl="0" eaLnBrk="1" latinLnBrk="0" hangingPunct="1">
        <a:defRPr sz="1800" kern="1200">
          <a:solidFill>
            <a:schemeClr val="tx1"/>
          </a:solidFill>
          <a:latin typeface="+mn-lt"/>
          <a:ea typeface="+mn-ea"/>
          <a:cs typeface="+mn-cs"/>
        </a:defRPr>
      </a:lvl8pPr>
      <a:lvl9pPr marL="3657356" algn="l" defTabSz="91433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9" name="组合 18"/>
          <p:cNvGrpSpPr/>
          <p:nvPr userDrawn="1"/>
        </p:nvGrpSpPr>
        <p:grpSpPr>
          <a:xfrm>
            <a:off x="0" y="0"/>
            <a:ext cx="9145136" cy="5143500"/>
            <a:chOff x="0" y="0"/>
            <a:chExt cx="12196690" cy="6859588"/>
          </a:xfrm>
        </p:grpSpPr>
        <p:grpSp>
          <p:nvGrpSpPr>
            <p:cNvPr id="20" name="组合 8"/>
            <p:cNvGrpSpPr/>
            <p:nvPr/>
          </p:nvGrpSpPr>
          <p:grpSpPr>
            <a:xfrm>
              <a:off x="0" y="0"/>
              <a:ext cx="12196690" cy="6859588"/>
              <a:chOff x="0" y="0"/>
              <a:chExt cx="12196690" cy="6859588"/>
            </a:xfrm>
          </p:grpSpPr>
          <p:pic>
            <p:nvPicPr>
              <p:cNvPr id="22" name="Picture 3" descr="E:\01 日常工作\04 展厅相关设计\2016年\2017 cebit\PPT模板设计\封面 16_9  浅色副本.jpg"/>
              <p:cNvPicPr>
                <a:picLocks noChangeAspect="1" noChangeArrowheads="1"/>
              </p:cNvPicPr>
              <p:nvPr/>
            </p:nvPicPr>
            <p:blipFill>
              <a:blip r:embed="rId3"/>
              <a:stretch>
                <a:fillRect/>
              </a:stretch>
            </p:blipFill>
            <p:spPr bwMode="auto">
              <a:xfrm>
                <a:off x="0" y="0"/>
                <a:ext cx="12196690" cy="6859588"/>
              </a:xfrm>
              <a:prstGeom prst="rect">
                <a:avLst/>
              </a:prstGeom>
              <a:noFill/>
            </p:spPr>
          </p:pic>
          <p:sp>
            <p:nvSpPr>
              <p:cNvPr id="23" name="TextBox 22"/>
              <p:cNvSpPr txBox="1"/>
              <p:nvPr/>
            </p:nvSpPr>
            <p:spPr>
              <a:xfrm>
                <a:off x="613522" y="5578531"/>
                <a:ext cx="7708900" cy="777231"/>
              </a:xfrm>
              <a:prstGeom prst="rect">
                <a:avLst/>
              </a:prstGeom>
              <a:noFill/>
            </p:spPr>
            <p:txBody>
              <a:bodyPr wrap="square" rtlCol="0">
                <a:spAutoFit/>
              </a:bodyPr>
              <a:lstStyle>
                <a:defPPr/>
              </a:lstStyle>
              <a:p>
                <a:pPr defTabSz="914339" fontAlgn="auto">
                  <a:spcBef>
                    <a:spcPct val="0"/>
                  </a:spcBef>
                  <a:spcAft>
                    <a:spcPct val="0"/>
                  </a:spcAft>
                </a:pPr>
                <a:r>
                  <a:rPr lang="en-US" altLang="zh-CN" sz="787" b="1" smtClean="0">
                    <a:solidFill>
                      <a:prstClr val="white">
                        <a:lumMod val="65000"/>
                      </a:prstClr>
                    </a:solidFill>
                    <a:latin typeface="Arial"/>
                    <a:ea typeface="宋体" charset="-122"/>
                    <a:cs typeface="Arial" pitchFamily="34" charset="0"/>
                  </a:rPr>
                  <a:t>Copyright©2017 Huawei Technologies Co., Ltd. All Rights Reserved.</a:t>
                </a:r>
                <a:endParaRPr lang="zh-CN" altLang="zh-CN" sz="787" smtClean="0">
                  <a:solidFill>
                    <a:prstClr val="white">
                      <a:lumMod val="65000"/>
                    </a:prstClr>
                  </a:solidFill>
                  <a:latin typeface="Arial"/>
                  <a:ea typeface="宋体" charset="-122"/>
                  <a:cs typeface="Arial" pitchFamily="34" charset="0"/>
                </a:endParaRPr>
              </a:p>
              <a:p>
                <a:pPr defTabSz="914339" fontAlgn="auto">
                  <a:spcBef>
                    <a:spcPct val="0"/>
                  </a:spcBef>
                  <a:spcAft>
                    <a:spcPct val="0"/>
                  </a:spcAft>
                </a:pPr>
                <a:r>
                  <a:rPr lang="en-US" altLang="zh-CN" sz="600" smtClean="0">
                    <a:solidFill>
                      <a:prstClr val="white">
                        <a:lumMod val="65000"/>
                      </a:prstClr>
                    </a:solidFill>
                    <a:latin typeface="Arial"/>
                    <a:ea typeface="宋体" charset="-122"/>
                    <a:cs typeface="Arial"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600">
                  <a:solidFill>
                    <a:prstClr val="white">
                      <a:lumMod val="65000"/>
                    </a:prstClr>
                  </a:solidFill>
                  <a:latin typeface="Arial"/>
                  <a:ea typeface="宋体" charset="-122"/>
                  <a:cs typeface="Arial" pitchFamily="34" charset="0"/>
                </a:endParaRPr>
              </a:p>
            </p:txBody>
          </p:sp>
          <p:pic>
            <p:nvPicPr>
              <p:cNvPr id="24" name="Picture 4" descr="C:\Users\z00124665\Desktop\slogan 002.png"/>
              <p:cNvPicPr>
                <a:picLocks noChangeAspect="1" noChangeArrowheads="1"/>
              </p:cNvPicPr>
              <p:nvPr/>
            </p:nvPicPr>
            <p:blipFill>
              <a:blip r:embed="rId4"/>
              <a:stretch>
                <a:fillRect/>
              </a:stretch>
            </p:blipFill>
            <p:spPr bwMode="auto">
              <a:xfrm>
                <a:off x="682625" y="4425846"/>
                <a:ext cx="3394075" cy="1087542"/>
              </a:xfrm>
              <a:prstGeom prst="rect">
                <a:avLst/>
              </a:prstGeom>
              <a:noFill/>
            </p:spPr>
          </p:pic>
        </p:grpSp>
        <p:sp>
          <p:nvSpPr>
            <p:cNvPr id="21" name="TextBox 20"/>
            <p:cNvSpPr txBox="1"/>
            <p:nvPr/>
          </p:nvSpPr>
          <p:spPr>
            <a:xfrm>
              <a:off x="6494369" y="2644328"/>
              <a:ext cx="5443631" cy="935686"/>
            </a:xfrm>
            <a:prstGeom prst="rect">
              <a:avLst/>
            </a:prstGeom>
            <a:noFill/>
            <a:effectLst/>
          </p:spPr>
          <p:txBody>
            <a:bodyPr wrap="square" rtlCol="0" anchor="ctr">
              <a:spAutoFit/>
            </a:bodyPr>
            <a:lstStyle>
              <a:defPPr/>
            </a:lstStyle>
            <a:p>
              <a:pPr algn="ctr" defTabSz="914339" fontAlgn="auto">
                <a:lnSpc>
                  <a:spcPct val="80000"/>
                </a:lnSpc>
                <a:spcBef>
                  <a:spcPct val="0"/>
                </a:spcBef>
                <a:spcAft>
                  <a:spcPct val="0"/>
                </a:spcAft>
              </a:pPr>
              <a:r>
                <a:rPr lang="en-US" altLang="zh-CN" sz="4949" b="1" smtClean="0">
                  <a:solidFill>
                    <a:prstClr val="black">
                      <a:lumMod val="75000"/>
                      <a:lumOff val="25000"/>
                    </a:prstClr>
                  </a:solidFill>
                  <a:latin typeface="Arial"/>
                  <a:ea typeface="微软雅黑"/>
                </a:rPr>
                <a:t>THANK YOU</a:t>
              </a:r>
              <a:endParaRPr lang="zh-CN" altLang="en-US" sz="4949" b="1">
                <a:solidFill>
                  <a:prstClr val="black">
                    <a:lumMod val="75000"/>
                    <a:lumOff val="25000"/>
                  </a:prstClr>
                </a:solidFill>
                <a:latin typeface="Arial"/>
                <a:ea typeface="微软雅黑"/>
              </a:endParaRPr>
            </a:p>
          </p:txBody>
        </p:sp>
      </p:grpSp>
    </p:spTree>
    <p:extLst>
      <p:ext uri="{BB962C8B-B14F-4D97-AF65-F5344CB8AC3E}">
        <p14:creationId xmlns:p14="http://schemas.microsoft.com/office/powerpoint/2010/main" val="4128062142"/>
      </p:ext>
    </p:extLst>
  </p:cSld>
  <p:clrMap bg1="lt1" tx1="dk1" bg2="lt2" tx2="dk2" accent1="accent1" accent2="accent2" accent3="accent3" accent4="accent4" accent5="accent5" accent6="accent6" hlink="hlink" folHlink="folHlink"/>
  <p:sldLayoutIdLst>
    <p:sldLayoutId id="2147484107" r:id="rId1"/>
  </p:sldLayoutIdLst>
  <p:transition/>
  <p:txStyles>
    <p:titleStyle>
      <a:defPPr/>
      <a:lvl1pPr algn="ctr" defTabSz="914339" rtl="0" eaLnBrk="1" latinLnBrk="0" hangingPunct="1">
        <a:spcBef>
          <a:spcPct val="0"/>
        </a:spcBef>
        <a:buNone/>
        <a:defRPr sz="4424" kern="1200">
          <a:solidFill>
            <a:schemeClr val="tx1"/>
          </a:solidFill>
          <a:latin typeface="+mj-lt"/>
          <a:ea typeface="+mj-ea"/>
          <a:cs typeface="+mj-cs"/>
        </a:defRPr>
      </a:lvl1pPr>
    </p:titleStyle>
    <p:bodyStyle>
      <a:defPPr/>
      <a:lvl1pPr marL="342877" indent="-342877" algn="l" defTabSz="914339" rtl="0" eaLnBrk="1" latinLnBrk="0" hangingPunct="1">
        <a:spcBef>
          <a:spcPct val="20000"/>
        </a:spcBef>
        <a:buFont typeface="Arial" pitchFamily="34" charset="0"/>
        <a:buChar char="•"/>
        <a:defRPr sz="3224" kern="1200">
          <a:solidFill>
            <a:schemeClr val="tx1"/>
          </a:solidFill>
          <a:latin typeface="+mn-lt"/>
          <a:ea typeface="+mn-ea"/>
          <a:cs typeface="+mn-cs"/>
        </a:defRPr>
      </a:lvl1pPr>
      <a:lvl2pPr marL="742900" indent="-285731" algn="l" defTabSz="914339" rtl="0" eaLnBrk="1" latinLnBrk="0" hangingPunct="1">
        <a:spcBef>
          <a:spcPct val="20000"/>
        </a:spcBef>
        <a:buFont typeface="Arial" pitchFamily="34" charset="0"/>
        <a:buChar char="–"/>
        <a:defRPr sz="2774" kern="1200">
          <a:solidFill>
            <a:schemeClr val="tx1"/>
          </a:solidFill>
          <a:latin typeface="+mn-lt"/>
          <a:ea typeface="+mn-ea"/>
          <a:cs typeface="+mn-cs"/>
        </a:defRPr>
      </a:lvl2pPr>
      <a:lvl3pPr marL="1142924" indent="-228585" algn="l" defTabSz="914339"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600093"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4pPr>
      <a:lvl5pPr marL="2057263"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5pPr>
      <a:lvl6pPr marL="2514433"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6pPr>
      <a:lvl7pPr marL="2971601"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7pPr>
      <a:lvl8pPr marL="3428771"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8pPr>
      <a:lvl9pPr marL="3885940" indent="-228585" algn="l" defTabSz="914339" rtl="0" eaLnBrk="1" latinLnBrk="0" hangingPunct="1">
        <a:spcBef>
          <a:spcPct val="20000"/>
        </a:spcBef>
        <a:buFont typeface="Arial" pitchFamily="34" charset="0"/>
        <a:buChar char="•"/>
        <a:defRPr sz="2024" kern="1200">
          <a:solidFill>
            <a:schemeClr val="tx1"/>
          </a:solidFill>
          <a:latin typeface="+mn-lt"/>
          <a:ea typeface="+mn-ea"/>
          <a:cs typeface="+mn-cs"/>
        </a:defRPr>
      </a:lvl9pPr>
    </p:bodyStyle>
    <p:otherStyle>
      <a:defPPr>
        <a:defRPr lang="zh-CN"/>
      </a:defPPr>
      <a:lvl1pPr marL="0" algn="l" defTabSz="914339" rtl="0" eaLnBrk="1" latinLnBrk="0" hangingPunct="1">
        <a:defRPr sz="1800" kern="1200">
          <a:solidFill>
            <a:schemeClr val="tx1"/>
          </a:solidFill>
          <a:latin typeface="+mn-lt"/>
          <a:ea typeface="+mn-ea"/>
          <a:cs typeface="+mn-cs"/>
        </a:defRPr>
      </a:lvl1pPr>
      <a:lvl2pPr marL="457170" algn="l" defTabSz="914339" rtl="0" eaLnBrk="1" latinLnBrk="0" hangingPunct="1">
        <a:defRPr sz="1800" kern="1200">
          <a:solidFill>
            <a:schemeClr val="tx1"/>
          </a:solidFill>
          <a:latin typeface="+mn-lt"/>
          <a:ea typeface="+mn-ea"/>
          <a:cs typeface="+mn-cs"/>
        </a:defRPr>
      </a:lvl2pPr>
      <a:lvl3pPr marL="914339" algn="l" defTabSz="914339" rtl="0" eaLnBrk="1" latinLnBrk="0" hangingPunct="1">
        <a:defRPr sz="1800" kern="1200">
          <a:solidFill>
            <a:schemeClr val="tx1"/>
          </a:solidFill>
          <a:latin typeface="+mn-lt"/>
          <a:ea typeface="+mn-ea"/>
          <a:cs typeface="+mn-cs"/>
        </a:defRPr>
      </a:lvl3pPr>
      <a:lvl4pPr marL="1371509" algn="l" defTabSz="914339" rtl="0" eaLnBrk="1" latinLnBrk="0" hangingPunct="1">
        <a:defRPr sz="1800" kern="1200">
          <a:solidFill>
            <a:schemeClr val="tx1"/>
          </a:solidFill>
          <a:latin typeface="+mn-lt"/>
          <a:ea typeface="+mn-ea"/>
          <a:cs typeface="+mn-cs"/>
        </a:defRPr>
      </a:lvl4pPr>
      <a:lvl5pPr marL="1828678" algn="l" defTabSz="914339" rtl="0" eaLnBrk="1" latinLnBrk="0" hangingPunct="1">
        <a:defRPr sz="1800" kern="1200">
          <a:solidFill>
            <a:schemeClr val="tx1"/>
          </a:solidFill>
          <a:latin typeface="+mn-lt"/>
          <a:ea typeface="+mn-ea"/>
          <a:cs typeface="+mn-cs"/>
        </a:defRPr>
      </a:lvl5pPr>
      <a:lvl6pPr marL="2285848" algn="l" defTabSz="914339" rtl="0" eaLnBrk="1" latinLnBrk="0" hangingPunct="1">
        <a:defRPr sz="1800" kern="1200">
          <a:solidFill>
            <a:schemeClr val="tx1"/>
          </a:solidFill>
          <a:latin typeface="+mn-lt"/>
          <a:ea typeface="+mn-ea"/>
          <a:cs typeface="+mn-cs"/>
        </a:defRPr>
      </a:lvl6pPr>
      <a:lvl7pPr marL="2743017" algn="l" defTabSz="914339" rtl="0" eaLnBrk="1" latinLnBrk="0" hangingPunct="1">
        <a:defRPr sz="1800" kern="1200">
          <a:solidFill>
            <a:schemeClr val="tx1"/>
          </a:solidFill>
          <a:latin typeface="+mn-lt"/>
          <a:ea typeface="+mn-ea"/>
          <a:cs typeface="+mn-cs"/>
        </a:defRPr>
      </a:lvl7pPr>
      <a:lvl8pPr marL="3200186" algn="l" defTabSz="914339" rtl="0" eaLnBrk="1" latinLnBrk="0" hangingPunct="1">
        <a:defRPr sz="1800" kern="1200">
          <a:solidFill>
            <a:schemeClr val="tx1"/>
          </a:solidFill>
          <a:latin typeface="+mn-lt"/>
          <a:ea typeface="+mn-ea"/>
          <a:cs typeface="+mn-cs"/>
        </a:defRPr>
      </a:lvl8pPr>
      <a:lvl9pPr marL="3657356" algn="l" defTabSz="9143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50.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485504" y="1728609"/>
            <a:ext cx="7110832" cy="727320"/>
          </a:xfrm>
          <a:prstGeom prst="rect">
            <a:avLst/>
          </a:prstGeom>
        </p:spPr>
        <p:txBody>
          <a:bodyPr anchor="ctr">
            <a:noAutofit/>
          </a:bodyPr>
          <a:lstStyle>
            <a:lvl1pPr algn="l">
              <a:defRPr sz="5600" b="0" baseline="0">
                <a:solidFill>
                  <a:schemeClr val="bg1"/>
                </a:solidFill>
                <a:latin typeface="方正兰亭细黑_GBK" pitchFamily="2" charset="-122"/>
                <a:ea typeface="方正兰亭细黑_GBK" pitchFamily="2" charset="-122"/>
                <a:cs typeface="Arial" pitchFamily="34" charset="0"/>
              </a:defRPr>
            </a:lvl1pPr>
          </a:lstStyle>
          <a:p>
            <a:pPr defTabSz="914339" fontAlgn="auto">
              <a:spcAft>
                <a:spcPct val="0"/>
              </a:spcAft>
              <a:defRPr/>
            </a:pPr>
            <a:r>
              <a:rPr lang="en-US" altLang="zh-CN" sz="3200" dirty="0" smtClean="0">
                <a:solidFill>
                  <a:srgbClr val="C00000"/>
                </a:solidFill>
                <a:latin typeface="微软雅黑" panose="020B0503020204020204" pitchFamily="34" charset="-122"/>
                <a:ea typeface="微软雅黑" panose="020B0503020204020204" pitchFamily="34" charset="-122"/>
                <a:cs typeface="Tele-GroteskFet" pitchFamily="2" charset="0"/>
              </a:rPr>
              <a:t>Online VM Scheduling</a:t>
            </a:r>
            <a:endParaRPr lang="zh-CN" altLang="en-US" sz="3200" dirty="0">
              <a:solidFill>
                <a:srgbClr val="C00000"/>
              </a:solidFill>
              <a:latin typeface="微软雅黑" panose="020B0503020204020204" pitchFamily="34" charset="-122"/>
              <a:ea typeface="微软雅黑" panose="020B0503020204020204" pitchFamily="34" charset="-122"/>
              <a:cs typeface="Tele-GroteskFet" pitchFamily="2" charset="0"/>
            </a:endParaRPr>
          </a:p>
        </p:txBody>
      </p:sp>
      <p:sp>
        <p:nvSpPr>
          <p:cNvPr id="3" name="文本框 2"/>
          <p:cNvSpPr txBox="1"/>
          <p:nvPr/>
        </p:nvSpPr>
        <p:spPr>
          <a:xfrm>
            <a:off x="3347864" y="2859782"/>
            <a:ext cx="3096344" cy="923330"/>
          </a:xfrm>
          <a:prstGeom prst="rect">
            <a:avLst/>
          </a:prstGeom>
          <a:noFill/>
        </p:spPr>
        <p:txBody>
          <a:bodyPr wrap="square" rtlCol="0">
            <a:spAutoFit/>
          </a:bodyPr>
          <a:lstStyle/>
          <a:p>
            <a:pPr algn="r"/>
            <a:r>
              <a:rPr lang="en-US" altLang="zh-CN" dirty="0"/>
              <a:t>Algorithm Innovation Lab, Huawei Cloud</a:t>
            </a:r>
          </a:p>
          <a:p>
            <a:pPr algn="r"/>
            <a:endParaRPr lang="zh-CN" altLang="en-US" dirty="0"/>
          </a:p>
        </p:txBody>
      </p:sp>
    </p:spTree>
    <p:extLst>
      <p:ext uri="{BB962C8B-B14F-4D97-AF65-F5344CB8AC3E}">
        <p14:creationId xmlns:p14="http://schemas.microsoft.com/office/powerpoint/2010/main" val="41052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Challenges and Open Questions</a:t>
            </a:r>
            <a:endParaRPr lang="en-US" dirty="0"/>
          </a:p>
        </p:txBody>
      </p:sp>
      <p:sp>
        <p:nvSpPr>
          <p:cNvPr id="3" name="TextBox 2"/>
          <p:cNvSpPr txBox="1"/>
          <p:nvPr/>
        </p:nvSpPr>
        <p:spPr>
          <a:xfrm>
            <a:off x="395536" y="771550"/>
            <a:ext cx="8352928" cy="289310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dirty="0" smtClean="0"/>
              <a:t>Online scheduling with limited knowledge on future requests</a:t>
            </a:r>
          </a:p>
          <a:p>
            <a:pPr marL="285750" indent="-285750">
              <a:lnSpc>
                <a:spcPct val="150000"/>
              </a:lnSpc>
              <a:buFont typeface="Arial" panose="020B0604020202020204" pitchFamily="34" charset="0"/>
              <a:buChar char="•"/>
            </a:pPr>
            <a:r>
              <a:rPr lang="en-US" altLang="zh-CN" dirty="0" smtClean="0"/>
              <a:t>Multiple requirements, possible scenarios and evaluation metrics</a:t>
            </a:r>
          </a:p>
          <a:p>
            <a:pPr marL="285750" indent="-285750">
              <a:lnSpc>
                <a:spcPct val="150000"/>
              </a:lnSpc>
              <a:buFont typeface="Arial" panose="020B0604020202020204" pitchFamily="34" charset="0"/>
              <a:buChar char="•"/>
            </a:pPr>
            <a:r>
              <a:rPr lang="en-US" altLang="zh-CN" dirty="0" smtClean="0"/>
              <a:t>The </a:t>
            </a:r>
            <a:r>
              <a:rPr lang="en-US" altLang="zh-CN" dirty="0"/>
              <a:t>problem is combination of multiple challenging bin packing classes</a:t>
            </a:r>
          </a:p>
          <a:p>
            <a:pPr marL="285750" indent="-285750">
              <a:lnSpc>
                <a:spcPct val="150000"/>
              </a:lnSpc>
              <a:buFont typeface="Arial" panose="020B0604020202020204" pitchFamily="34" charset="0"/>
              <a:buChar char="•"/>
            </a:pPr>
            <a:r>
              <a:rPr lang="en-US" altLang="zh-CN" dirty="0" smtClean="0"/>
              <a:t>Comparison of algorithm performance with theoretical and practical </a:t>
            </a:r>
            <a:r>
              <a:rPr lang="en-US" altLang="zh-CN" dirty="0"/>
              <a:t>limits</a:t>
            </a:r>
          </a:p>
          <a:p>
            <a:pPr marL="742398" lvl="1" indent="-285750">
              <a:spcBef>
                <a:spcPts val="600"/>
              </a:spcBef>
              <a:spcAft>
                <a:spcPts val="600"/>
              </a:spcAft>
              <a:buFont typeface="Arial" panose="020B0604020202020204" pitchFamily="34" charset="0"/>
              <a:buChar char="•"/>
            </a:pPr>
            <a:r>
              <a:rPr lang="en-US" altLang="zh-CN" sz="1600" dirty="0"/>
              <a:t>How to model the </a:t>
            </a:r>
            <a:r>
              <a:rPr lang="en-US" altLang="zh-CN" sz="1600" dirty="0" smtClean="0"/>
              <a:t>problem of finding </a:t>
            </a:r>
            <a:r>
              <a:rPr lang="en-US" altLang="zh-CN" sz="1600" b="1" dirty="0" smtClean="0"/>
              <a:t>“optimal offline solution”</a:t>
            </a:r>
            <a:r>
              <a:rPr lang="en-US" altLang="zh-CN" sz="1600" dirty="0"/>
              <a:t> </a:t>
            </a:r>
            <a:r>
              <a:rPr lang="en-US" altLang="zh-CN" sz="1600" dirty="0" smtClean="0"/>
              <a:t>(e.g. as MIP) </a:t>
            </a:r>
            <a:r>
              <a:rPr lang="en-US" altLang="zh-CN" sz="1600" dirty="0"/>
              <a:t>and obtain quality solutions in </a:t>
            </a:r>
            <a:r>
              <a:rPr lang="en-US" altLang="zh-CN" sz="1600" dirty="0" smtClean="0"/>
              <a:t>a reasonable </a:t>
            </a:r>
            <a:r>
              <a:rPr lang="en-US" altLang="zh-CN" sz="1600" dirty="0"/>
              <a:t>time?</a:t>
            </a:r>
          </a:p>
          <a:p>
            <a:pPr marL="742398" lvl="1" indent="-285750">
              <a:spcAft>
                <a:spcPts val="600"/>
              </a:spcAft>
              <a:buFont typeface="Arial" panose="020B0604020202020204" pitchFamily="34" charset="0"/>
              <a:buChar char="•"/>
            </a:pPr>
            <a:r>
              <a:rPr lang="en-US" altLang="zh-CN" sz="1600" dirty="0"/>
              <a:t>How to </a:t>
            </a:r>
            <a:r>
              <a:rPr lang="en-US" altLang="zh-CN" sz="1600" dirty="0" smtClean="0"/>
              <a:t>obtain accurate theoretical </a:t>
            </a:r>
            <a:r>
              <a:rPr lang="en-US" altLang="zh-CN" sz="1600" b="1" dirty="0" smtClean="0"/>
              <a:t>upper/lower bounds</a:t>
            </a:r>
            <a:r>
              <a:rPr lang="en-US" altLang="zh-CN" sz="1600" dirty="0"/>
              <a:t> </a:t>
            </a:r>
            <a:r>
              <a:rPr lang="en-US" altLang="zh-CN" sz="1600" dirty="0" smtClean="0"/>
              <a:t>(e.g. </a:t>
            </a:r>
            <a:r>
              <a:rPr lang="en-US" altLang="zh-CN" sz="1600" dirty="0"/>
              <a:t>on competitive </a:t>
            </a:r>
            <a:r>
              <a:rPr lang="en-US" altLang="zh-CN" sz="1600" dirty="0" smtClean="0"/>
              <a:t>ratio of online algorithms) based on workload properties (item sizes, request distribution…)?</a:t>
            </a:r>
          </a:p>
        </p:txBody>
      </p:sp>
    </p:spTree>
    <p:extLst>
      <p:ext uri="{BB962C8B-B14F-4D97-AF65-F5344CB8AC3E}">
        <p14:creationId xmlns:p14="http://schemas.microsoft.com/office/powerpoint/2010/main" val="69940865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771800" y="1923678"/>
            <a:ext cx="3528392" cy="504056"/>
          </a:xfrm>
        </p:spPr>
        <p:txBody>
          <a:bodyPr/>
          <a:lstStyle/>
          <a:p>
            <a:r>
              <a:rPr lang="en-US" altLang="zh-CN" dirty="0" smtClean="0"/>
              <a:t>Problems Release</a:t>
            </a:r>
            <a:endParaRPr lang="zh-CN" altLang="en-US" dirty="0"/>
          </a:p>
        </p:txBody>
      </p:sp>
    </p:spTree>
    <p:extLst>
      <p:ext uri="{BB962C8B-B14F-4D97-AF65-F5344CB8AC3E}">
        <p14:creationId xmlns:p14="http://schemas.microsoft.com/office/powerpoint/2010/main" val="47409850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5928" y="865133"/>
            <a:ext cx="7787511" cy="1600438"/>
          </a:xfrm>
          <a:prstGeom prst="rect">
            <a:avLst/>
          </a:prstGeom>
          <a:noFill/>
        </p:spPr>
        <p:txBody>
          <a:bodyPr wrap="square" rtlCol="0">
            <a:spAutoFit/>
          </a:bodyPr>
          <a:lstStyle>
            <a:defPPr/>
          </a:lstStyle>
          <a:p>
            <a:r>
              <a:rPr lang="en-US" altLang="zh-CN" sz="1400" b="1" dirty="0" smtClean="0"/>
              <a:t>Given </a:t>
            </a:r>
            <a:r>
              <a:rPr lang="zh-CN" altLang="en-US" sz="1400" b="1" dirty="0" smtClean="0"/>
              <a:t>a VM request sequence of one week or one month. </a:t>
            </a:r>
            <a:r>
              <a:rPr lang="en-US" altLang="zh-CN" sz="1400" b="1" dirty="0" smtClean="0"/>
              <a:t>The online scheduler will handle the request one by one, optimize</a:t>
            </a:r>
            <a:r>
              <a:rPr lang="zh-CN" altLang="en-US" sz="1400" b="1" dirty="0" smtClean="0"/>
              <a:t> the number of servers </a:t>
            </a:r>
            <a:r>
              <a:rPr lang="en-US" altLang="zh-CN" sz="1400" b="1" dirty="0" smtClean="0"/>
              <a:t>used</a:t>
            </a:r>
            <a:r>
              <a:rPr lang="zh-CN" altLang="en-US" sz="1400" b="1" dirty="0" smtClean="0"/>
              <a:t> </a:t>
            </a:r>
            <a:r>
              <a:rPr lang="en-US" altLang="zh-CN" sz="1400" b="1" dirty="0"/>
              <a:t>(</a:t>
            </a:r>
            <a:r>
              <a:rPr lang="zh-CN" altLang="en-US" sz="1400" b="1" dirty="0" smtClean="0"/>
              <a:t>as small as possible</a:t>
            </a:r>
            <a:r>
              <a:rPr lang="en-US" altLang="zh-CN" sz="1400" b="1" dirty="0" smtClean="0"/>
              <a:t>)</a:t>
            </a:r>
            <a:r>
              <a:rPr lang="zh-CN" altLang="en-US" sz="1400" b="1" dirty="0" smtClean="0"/>
              <a:t>, including the number of servers at the last moment</a:t>
            </a:r>
            <a:r>
              <a:rPr lang="en-US" altLang="zh-CN" sz="1400" b="1" dirty="0" smtClean="0"/>
              <a:t>, </a:t>
            </a:r>
            <a:r>
              <a:rPr lang="zh-CN" altLang="en-US" sz="1400" b="1" dirty="0" smtClean="0"/>
              <a:t>the maximum number of servers </a:t>
            </a:r>
            <a:r>
              <a:rPr lang="en-US" altLang="zh-CN" sz="1400" b="1" dirty="0" smtClean="0"/>
              <a:t>used</a:t>
            </a:r>
            <a:r>
              <a:rPr lang="zh-CN" altLang="en-US" sz="1400" b="1" dirty="0" smtClean="0"/>
              <a:t> during the process </a:t>
            </a:r>
            <a:r>
              <a:rPr lang="en-US" altLang="zh-CN" sz="1400" b="1" dirty="0" smtClean="0"/>
              <a:t>and the total server time.</a:t>
            </a:r>
          </a:p>
          <a:p>
            <a:r>
              <a:rPr lang="zh-CN" altLang="en-US" sz="1400" b="1" dirty="0" smtClean="0"/>
              <a:t>Sequence </a:t>
            </a:r>
            <a:r>
              <a:rPr lang="en-US" altLang="zh-CN" sz="1400" b="1" dirty="0" smtClean="0"/>
              <a:t>Info</a:t>
            </a:r>
            <a:r>
              <a:rPr lang="zh-CN" altLang="en-US" sz="1400" b="1" dirty="0" smtClean="0"/>
              <a:t>: </a:t>
            </a:r>
            <a:r>
              <a:rPr lang="en-US" altLang="zh-CN" sz="1400" b="1" dirty="0"/>
              <a:t>sequence with </a:t>
            </a:r>
            <a:r>
              <a:rPr lang="zh-CN" altLang="en-US" sz="1400" b="1" dirty="0"/>
              <a:t>crea</a:t>
            </a:r>
            <a:r>
              <a:rPr lang="en-US" altLang="zh-CN" sz="1400" b="1" dirty="0" err="1"/>
              <a:t>tion</a:t>
            </a:r>
            <a:r>
              <a:rPr lang="zh-CN" altLang="en-US" sz="1400" b="1" dirty="0"/>
              <a:t> and deleti</a:t>
            </a:r>
            <a:r>
              <a:rPr lang="en-US" altLang="zh-CN" sz="1400" b="1" dirty="0"/>
              <a:t>on </a:t>
            </a:r>
            <a:r>
              <a:rPr lang="en-US" altLang="zh-CN" sz="1400" b="1" dirty="0" smtClean="0"/>
              <a:t>considered, ~100k requests/week, ~500k requests/month</a:t>
            </a:r>
            <a:r>
              <a:rPr lang="zh-CN" altLang="en-US" sz="1400" b="1" dirty="0" smtClean="0"/>
              <a:t>.</a:t>
            </a:r>
            <a:endParaRPr lang="en-US" altLang="zh-CN" sz="1400" dirty="0" smtClean="0"/>
          </a:p>
          <a:p>
            <a:r>
              <a:rPr lang="en-US" altLang="zh-CN" sz="1400" b="1" dirty="0" smtClean="0"/>
              <a:t>Goal: </a:t>
            </a:r>
            <a:r>
              <a:rPr lang="en-US" altLang="zh-CN" sz="1400" b="1" dirty="0"/>
              <a:t>The difference between the </a:t>
            </a:r>
            <a:r>
              <a:rPr lang="en-US" altLang="zh-CN" sz="1400" b="1" dirty="0" smtClean="0"/>
              <a:t>online </a:t>
            </a:r>
            <a:r>
              <a:rPr lang="en-US" altLang="zh-CN" sz="1400" b="1" dirty="0"/>
              <a:t>and the </a:t>
            </a:r>
            <a:r>
              <a:rPr lang="en-US" altLang="zh-CN" sz="1400" b="1" dirty="0" smtClean="0"/>
              <a:t>offline DMVP </a:t>
            </a:r>
            <a:r>
              <a:rPr lang="en-US" altLang="zh-CN" sz="1400" b="1" dirty="0"/>
              <a:t>is within </a:t>
            </a:r>
            <a:r>
              <a:rPr lang="en-US" altLang="zh-CN" sz="1400" b="1" dirty="0" smtClean="0"/>
              <a:t>3%.</a:t>
            </a:r>
            <a:endParaRPr lang="en-US" altLang="zh-CN" sz="1400" b="1" dirty="0"/>
          </a:p>
        </p:txBody>
      </p:sp>
      <p:grpSp>
        <p:nvGrpSpPr>
          <p:cNvPr id="5" name="组合 4"/>
          <p:cNvGrpSpPr/>
          <p:nvPr/>
        </p:nvGrpSpPr>
        <p:grpSpPr>
          <a:xfrm>
            <a:off x="2051720" y="2554402"/>
            <a:ext cx="3045501" cy="2188558"/>
            <a:chOff x="6248202" y="2255400"/>
            <a:chExt cx="2521427" cy="1818812"/>
          </a:xfrm>
        </p:grpSpPr>
        <p:grpSp>
          <p:nvGrpSpPr>
            <p:cNvPr id="6" name="组合 5"/>
            <p:cNvGrpSpPr/>
            <p:nvPr/>
          </p:nvGrpSpPr>
          <p:grpSpPr>
            <a:xfrm>
              <a:off x="6248202" y="2597045"/>
              <a:ext cx="2483771" cy="1477167"/>
              <a:chOff x="6048669" y="3038799"/>
              <a:chExt cx="1726475" cy="960782"/>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820" y="3059515"/>
                <a:ext cx="196906" cy="187234"/>
              </a:xfrm>
              <a:prstGeom prst="rect">
                <a:avLst/>
              </a:prstGeom>
            </p:spPr>
          </p:pic>
          <p:sp>
            <p:nvSpPr>
              <p:cNvPr id="10" name="矩形 9"/>
              <p:cNvSpPr/>
              <p:nvPr/>
            </p:nvSpPr>
            <p:spPr bwMode="auto">
              <a:xfrm>
                <a:off x="6125785" y="3038799"/>
                <a:ext cx="145159" cy="17684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 name="矩形 10"/>
              <p:cNvSpPr/>
              <p:nvPr/>
            </p:nvSpPr>
            <p:spPr bwMode="auto">
              <a:xfrm>
                <a:off x="6332635" y="3087294"/>
                <a:ext cx="51944"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2" name="矩形 11"/>
              <p:cNvSpPr/>
              <p:nvPr/>
            </p:nvSpPr>
            <p:spPr bwMode="auto">
              <a:xfrm>
                <a:off x="6446271" y="3087294"/>
                <a:ext cx="69628"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3" name="矩形 12"/>
              <p:cNvSpPr/>
              <p:nvPr/>
            </p:nvSpPr>
            <p:spPr bwMode="auto">
              <a:xfrm>
                <a:off x="6563249" y="3038799"/>
                <a:ext cx="143172" cy="1768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cxnSp>
            <p:nvCxnSpPr>
              <p:cNvPr id="14" name="直接箭头连接符 13"/>
              <p:cNvCxnSpPr/>
              <p:nvPr/>
            </p:nvCxnSpPr>
            <p:spPr bwMode="auto">
              <a:xfrm>
                <a:off x="6048669" y="3250154"/>
                <a:ext cx="734867"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5" name="矩形 14"/>
              <p:cNvSpPr/>
              <p:nvPr/>
            </p:nvSpPr>
            <p:spPr bwMode="auto">
              <a:xfrm>
                <a:off x="6195359" y="3504645"/>
                <a:ext cx="411265" cy="49172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6" name="矩形 15"/>
              <p:cNvSpPr/>
              <p:nvPr/>
            </p:nvSpPr>
            <p:spPr bwMode="auto">
              <a:xfrm>
                <a:off x="6224768" y="3795310"/>
                <a:ext cx="145159" cy="17684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7" name="矩形 16"/>
              <p:cNvSpPr/>
              <p:nvPr/>
            </p:nvSpPr>
            <p:spPr bwMode="auto">
              <a:xfrm>
                <a:off x="6394327" y="3654511"/>
                <a:ext cx="51944"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8" name="矩形 17"/>
              <p:cNvSpPr/>
              <p:nvPr/>
            </p:nvSpPr>
            <p:spPr bwMode="auto">
              <a:xfrm>
                <a:off x="6677632" y="3504645"/>
                <a:ext cx="411265" cy="49172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9" name="矩形 18"/>
              <p:cNvSpPr/>
              <p:nvPr/>
            </p:nvSpPr>
            <p:spPr bwMode="auto">
              <a:xfrm>
                <a:off x="6699105" y="3853568"/>
                <a:ext cx="145159" cy="11859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20" name="矩形 19"/>
              <p:cNvSpPr/>
              <p:nvPr/>
            </p:nvSpPr>
            <p:spPr bwMode="auto">
              <a:xfrm>
                <a:off x="6844926" y="3714766"/>
                <a:ext cx="102316"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21" name="矩形 20"/>
              <p:cNvSpPr/>
              <p:nvPr/>
            </p:nvSpPr>
            <p:spPr bwMode="auto">
              <a:xfrm>
                <a:off x="6960905" y="3615086"/>
                <a:ext cx="102316" cy="9752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22" name="矩形 21"/>
              <p:cNvSpPr/>
              <p:nvPr/>
            </p:nvSpPr>
            <p:spPr bwMode="auto">
              <a:xfrm>
                <a:off x="7141009" y="3507854"/>
                <a:ext cx="411265" cy="49172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23" name="矩形 22"/>
              <p:cNvSpPr/>
              <p:nvPr/>
            </p:nvSpPr>
            <p:spPr bwMode="auto">
              <a:xfrm>
                <a:off x="7162482" y="3856777"/>
                <a:ext cx="43966" cy="11859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24" name="矩形 23"/>
              <p:cNvSpPr/>
              <p:nvPr/>
            </p:nvSpPr>
            <p:spPr bwMode="auto">
              <a:xfrm>
                <a:off x="7229283" y="3717993"/>
                <a:ext cx="102316"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cxnSp>
            <p:nvCxnSpPr>
              <p:cNvPr id="25" name="曲线连接符 24"/>
              <p:cNvCxnSpPr>
                <a:stCxn id="13" idx="3"/>
                <a:endCxn id="15" idx="0"/>
              </p:cNvCxnSpPr>
              <p:nvPr/>
            </p:nvCxnSpPr>
            <p:spPr bwMode="auto">
              <a:xfrm flipH="1">
                <a:off x="6400992" y="3127223"/>
                <a:ext cx="305429" cy="377422"/>
              </a:xfrm>
              <a:prstGeom prst="curvedConnector4">
                <a:avLst>
                  <a:gd name="adj1" fmla="val -41214"/>
                  <a:gd name="adj2" fmla="val 61714"/>
                </a:avLst>
              </a:prstGeom>
              <a:solidFill>
                <a:schemeClr val="accent1"/>
              </a:solidFill>
              <a:ln w="9525" cap="flat" cmpd="sng" algn="ctr">
                <a:solidFill>
                  <a:schemeClr val="tx1"/>
                </a:solidFill>
                <a:prstDash val="sysDash"/>
                <a:round/>
                <a:headEnd type="none" w="med" len="med"/>
                <a:tailEnd type="triangle"/>
              </a:ln>
              <a:effectLst/>
            </p:spPr>
          </p:cxnSp>
          <p:cxnSp>
            <p:nvCxnSpPr>
              <p:cNvPr id="26" name="曲线连接符 25"/>
              <p:cNvCxnSpPr>
                <a:stCxn id="13" idx="3"/>
                <a:endCxn id="18" idx="0"/>
              </p:cNvCxnSpPr>
              <p:nvPr/>
            </p:nvCxnSpPr>
            <p:spPr bwMode="auto">
              <a:xfrm>
                <a:off x="6706421" y="3127223"/>
                <a:ext cx="176844" cy="377422"/>
              </a:xfrm>
              <a:prstGeom prst="curvedConnector2">
                <a:avLst/>
              </a:prstGeom>
              <a:solidFill>
                <a:schemeClr val="accent1"/>
              </a:solidFill>
              <a:ln w="9525" cap="flat" cmpd="sng" algn="ctr">
                <a:solidFill>
                  <a:schemeClr val="tx1"/>
                </a:solidFill>
                <a:prstDash val="sysDash"/>
                <a:round/>
                <a:headEnd type="none" w="med" len="med"/>
                <a:tailEnd type="triangle"/>
              </a:ln>
              <a:effectLst/>
            </p:spPr>
          </p:cxnSp>
          <p:cxnSp>
            <p:nvCxnSpPr>
              <p:cNvPr id="27" name="曲线连接符 26"/>
              <p:cNvCxnSpPr>
                <a:stCxn id="13" idx="3"/>
                <a:endCxn id="22" idx="0"/>
              </p:cNvCxnSpPr>
              <p:nvPr/>
            </p:nvCxnSpPr>
            <p:spPr bwMode="auto">
              <a:xfrm>
                <a:off x="6706421" y="3127223"/>
                <a:ext cx="640221" cy="380631"/>
              </a:xfrm>
              <a:prstGeom prst="curvedConnector2">
                <a:avLst/>
              </a:prstGeom>
              <a:solidFill>
                <a:schemeClr val="accent1"/>
              </a:solidFill>
              <a:ln w="9525" cap="flat" cmpd="sng" algn="ctr">
                <a:solidFill>
                  <a:schemeClr val="tx1"/>
                </a:solidFill>
                <a:prstDash val="sysDash"/>
                <a:round/>
                <a:headEnd type="none" w="med" len="med"/>
                <a:tailEnd type="triangle"/>
              </a:ln>
              <a:effectLst/>
            </p:spPr>
          </p:cxnSp>
          <p:cxnSp>
            <p:nvCxnSpPr>
              <p:cNvPr id="28" name="曲线连接符 27"/>
              <p:cNvCxnSpPr>
                <a:stCxn id="24" idx="0"/>
              </p:cNvCxnSpPr>
              <p:nvPr/>
            </p:nvCxnSpPr>
            <p:spPr bwMode="auto">
              <a:xfrm rot="5400000" flipH="1" flipV="1">
                <a:off x="7276620" y="3219469"/>
                <a:ext cx="502346" cy="494702"/>
              </a:xfrm>
              <a:prstGeom prst="curvedConnector3">
                <a:avLst/>
              </a:prstGeom>
              <a:solidFill>
                <a:schemeClr val="accent1"/>
              </a:solidFill>
              <a:ln w="9525" cap="flat" cmpd="sng" algn="ctr">
                <a:solidFill>
                  <a:schemeClr val="tx1"/>
                </a:solidFill>
                <a:prstDash val="solid"/>
                <a:round/>
                <a:headEnd type="none" w="med" len="med"/>
                <a:tailEnd type="triangle"/>
              </a:ln>
              <a:effectLst/>
            </p:spPr>
          </p:cxnSp>
          <p:cxnSp>
            <p:nvCxnSpPr>
              <p:cNvPr id="29" name="曲线连接符 28"/>
              <p:cNvCxnSpPr>
                <a:stCxn id="19" idx="0"/>
              </p:cNvCxnSpPr>
              <p:nvPr/>
            </p:nvCxnSpPr>
            <p:spPr bwMode="auto">
              <a:xfrm rot="5400000" flipH="1" flipV="1">
                <a:off x="6925240" y="3016515"/>
                <a:ext cx="683498" cy="990609"/>
              </a:xfrm>
              <a:prstGeom prst="curvedConnector2">
                <a:avLst/>
              </a:prstGeom>
              <a:solidFill>
                <a:schemeClr val="accent1"/>
              </a:solidFill>
              <a:ln w="9525" cap="flat" cmpd="sng" algn="ctr">
                <a:solidFill>
                  <a:schemeClr val="tx1"/>
                </a:solidFill>
                <a:prstDash val="solid"/>
                <a:round/>
                <a:headEnd type="none" w="med" len="med"/>
                <a:tailEnd type="triangle"/>
              </a:ln>
              <a:effectLst/>
            </p:spPr>
          </p:cxnSp>
        </p:grpSp>
        <p:sp>
          <p:nvSpPr>
            <p:cNvPr id="7" name="文本框 6"/>
            <p:cNvSpPr txBox="1"/>
            <p:nvPr/>
          </p:nvSpPr>
          <p:spPr>
            <a:xfrm>
              <a:off x="8123571" y="2850102"/>
              <a:ext cx="646058" cy="276999"/>
            </a:xfrm>
            <a:prstGeom prst="rect">
              <a:avLst/>
            </a:prstGeom>
            <a:noFill/>
          </p:spPr>
          <p:txBody>
            <a:bodyPr wrap="square" rtlCol="0">
              <a:spAutoFit/>
            </a:bodyPr>
            <a:lstStyle>
              <a:defPPr/>
            </a:lstStyle>
            <a:p>
              <a:r>
                <a:rPr lang="en-US" altLang="zh-CN" sz="1200" dirty="0" smtClean="0"/>
                <a:t>Delete</a:t>
              </a:r>
              <a:endParaRPr lang="zh-CN" altLang="en-US" sz="1200" dirty="0"/>
            </a:p>
          </p:txBody>
        </p:sp>
        <p:sp>
          <p:nvSpPr>
            <p:cNvPr id="8" name="文本框 7"/>
            <p:cNvSpPr txBox="1"/>
            <p:nvPr/>
          </p:nvSpPr>
          <p:spPr>
            <a:xfrm>
              <a:off x="6335755" y="2255400"/>
              <a:ext cx="1773726" cy="230201"/>
            </a:xfrm>
            <a:prstGeom prst="rect">
              <a:avLst/>
            </a:prstGeom>
            <a:noFill/>
          </p:spPr>
          <p:txBody>
            <a:bodyPr wrap="square" rtlCol="0">
              <a:spAutoFit/>
            </a:bodyPr>
            <a:lstStyle>
              <a:defPPr/>
            </a:lstStyle>
            <a:p>
              <a:r>
                <a:rPr lang="en-US" altLang="zh-CN" sz="1200" dirty="0" smtClean="0"/>
                <a:t>Creation:</a:t>
              </a:r>
              <a:endParaRPr lang="zh-CN" altLang="en-US" sz="1200" dirty="0"/>
            </a:p>
          </p:txBody>
        </p:sp>
      </p:grpSp>
      <p:sp>
        <p:nvSpPr>
          <p:cNvPr id="30" name="标题 1"/>
          <p:cNvSpPr txBox="1">
            <a:spLocks/>
          </p:cNvSpPr>
          <p:nvPr/>
        </p:nvSpPr>
        <p:spPr>
          <a:xfrm>
            <a:off x="475928" y="275878"/>
            <a:ext cx="8488560" cy="504056"/>
          </a:xfrm>
          <a:prstGeom prst="rect">
            <a:avLst/>
          </a:prstGeom>
        </p:spPr>
        <p:txBody>
          <a:bodyPr anchor="ctr">
            <a:noAutofit/>
          </a:bodyPr>
          <a:lstStyle>
            <a:defPPr>
              <a:defRPr/>
            </a:defPPr>
            <a:lvl1pPr marL="0" marR="0" indent="0" algn="l" defTabSz="914339" rtl="0" eaLnBrk="1" fontAlgn="auto" latinLnBrk="0" hangingPunct="1">
              <a:lnSpc>
                <a:spcPct val="100000"/>
              </a:lnSpc>
              <a:spcBef>
                <a:spcPct val="0"/>
              </a:spcBef>
              <a:spcAft>
                <a:spcPct val="0"/>
              </a:spcAft>
              <a:buClrTx/>
              <a:buSzTx/>
              <a:buFontTx/>
              <a:buNone/>
              <a:defRPr sz="2400" b="1" i="0" kern="1200">
                <a:solidFill>
                  <a:srgbClr val="C00000"/>
                </a:solidFill>
                <a:latin typeface="FrutigerNext LT Medium" pitchFamily="34" charset="0"/>
                <a:ea typeface="+mj-ea"/>
                <a:cs typeface="Lucida Sans Unicode" panose="020B0602030504020204" pitchFamily="34" charset="0"/>
              </a:defRPr>
            </a:lvl1pPr>
          </a:lstStyle>
          <a:p>
            <a:r>
              <a:rPr lang="en-US" altLang="zh-CN" sz="2000" dirty="0"/>
              <a:t>Scenario 1 – Online-DMVP (</a:t>
            </a:r>
            <a:r>
              <a:rPr lang="en-US" altLang="zh-CN" sz="2000" dirty="0" smtClean="0"/>
              <a:t>Minimize </a:t>
            </a:r>
            <a:r>
              <a:rPr lang="en-US" altLang="zh-CN" sz="2000" dirty="0"/>
              <a:t>resource </a:t>
            </a:r>
            <a:r>
              <a:rPr lang="en-US" altLang="zh-CN" sz="2000" dirty="0" smtClean="0"/>
              <a:t>consumption)</a:t>
            </a:r>
            <a:endParaRPr lang="zh-CN" altLang="en-US" sz="2000" dirty="0"/>
          </a:p>
        </p:txBody>
      </p:sp>
    </p:spTree>
    <p:extLst>
      <p:ext uri="{BB962C8B-B14F-4D97-AF65-F5344CB8AC3E}">
        <p14:creationId xmlns:p14="http://schemas.microsoft.com/office/powerpoint/2010/main" val="220229921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5928" y="850238"/>
            <a:ext cx="7280082" cy="1815882"/>
          </a:xfrm>
          <a:prstGeom prst="rect">
            <a:avLst/>
          </a:prstGeom>
          <a:noFill/>
        </p:spPr>
        <p:txBody>
          <a:bodyPr wrap="square" rtlCol="0">
            <a:spAutoFit/>
          </a:bodyPr>
          <a:lstStyle>
            <a:defPPr/>
          </a:lstStyle>
          <a:p>
            <a:r>
              <a:rPr lang="en-US" altLang="zh-CN" sz="1400" b="1" dirty="0" smtClean="0"/>
              <a:t>Given </a:t>
            </a:r>
            <a:r>
              <a:rPr lang="zh-CN" altLang="en-US" sz="1400" b="1" dirty="0" smtClean="0"/>
              <a:t>a VM request sequence of one week or one month. </a:t>
            </a:r>
            <a:r>
              <a:rPr lang="en-US" altLang="zh-CN" sz="1400" b="1" dirty="0"/>
              <a:t>The </a:t>
            </a:r>
            <a:r>
              <a:rPr lang="en-US" altLang="zh-CN" sz="1400" b="1" dirty="0" smtClean="0"/>
              <a:t>offline </a:t>
            </a:r>
            <a:r>
              <a:rPr lang="en-US" altLang="zh-CN" sz="1400" b="1" dirty="0"/>
              <a:t>scheduler will handle the request </a:t>
            </a:r>
            <a:r>
              <a:rPr lang="en-US" altLang="zh-CN" sz="1400" b="1" dirty="0" smtClean="0"/>
              <a:t>sequence as a whole, </a:t>
            </a:r>
            <a:r>
              <a:rPr lang="en-US" altLang="zh-CN" sz="1400" b="1" dirty="0"/>
              <a:t>optimize the number of servers used (as small as possible), including the number of servers at the last moment, the maximum number of servers used during the process and the total server time.</a:t>
            </a:r>
            <a:r>
              <a:rPr lang="zh-CN" altLang="en-US" sz="1400" b="1" dirty="0" smtClean="0"/>
              <a:t>.</a:t>
            </a:r>
            <a:endParaRPr lang="en-US" altLang="zh-CN" sz="1400" dirty="0"/>
          </a:p>
          <a:p>
            <a:r>
              <a:rPr lang="en-US" altLang="zh-CN" sz="1400" b="1" dirty="0"/>
              <a:t>Sequence Info: sequence with creation and deletion considered, ~100k requests/week, ~500k requests/month</a:t>
            </a:r>
            <a:r>
              <a:rPr lang="en-US" altLang="zh-CN" sz="1400" b="1" dirty="0" smtClean="0"/>
              <a:t>.</a:t>
            </a:r>
            <a:endParaRPr lang="en-US" altLang="zh-CN" sz="1400" dirty="0" smtClean="0"/>
          </a:p>
          <a:p>
            <a:r>
              <a:rPr lang="en-US" altLang="zh-CN" sz="1400" b="1" dirty="0"/>
              <a:t>Target: The </a:t>
            </a:r>
            <a:r>
              <a:rPr lang="en-US" altLang="zh-CN" sz="1400" b="1" dirty="0" smtClean="0"/>
              <a:t>difference between the upper and lower bounds of the offline algorithms </a:t>
            </a:r>
            <a:r>
              <a:rPr lang="en-US" altLang="zh-CN" sz="1400" b="1" dirty="0"/>
              <a:t>is within 2</a:t>
            </a:r>
            <a:r>
              <a:rPr lang="en-US" altLang="zh-CN" sz="1400" b="1" dirty="0" smtClean="0"/>
              <a:t>%.</a:t>
            </a:r>
            <a:endParaRPr lang="en-US" altLang="zh-CN" sz="1400" b="1" dirty="0"/>
          </a:p>
        </p:txBody>
      </p:sp>
      <p:grpSp>
        <p:nvGrpSpPr>
          <p:cNvPr id="5" name="组合 4"/>
          <p:cNvGrpSpPr/>
          <p:nvPr/>
        </p:nvGrpSpPr>
        <p:grpSpPr>
          <a:xfrm>
            <a:off x="1526499" y="2427734"/>
            <a:ext cx="3045501" cy="2188558"/>
            <a:chOff x="6248202" y="2255400"/>
            <a:chExt cx="2521427" cy="1818812"/>
          </a:xfrm>
        </p:grpSpPr>
        <p:grpSp>
          <p:nvGrpSpPr>
            <p:cNvPr id="6" name="组合 5"/>
            <p:cNvGrpSpPr/>
            <p:nvPr/>
          </p:nvGrpSpPr>
          <p:grpSpPr>
            <a:xfrm>
              <a:off x="6248202" y="2597045"/>
              <a:ext cx="2483771" cy="1477167"/>
              <a:chOff x="6048669" y="3038799"/>
              <a:chExt cx="1726475" cy="960782"/>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820" y="3059515"/>
                <a:ext cx="196906" cy="187234"/>
              </a:xfrm>
              <a:prstGeom prst="rect">
                <a:avLst/>
              </a:prstGeom>
            </p:spPr>
          </p:pic>
          <p:sp>
            <p:nvSpPr>
              <p:cNvPr id="10" name="矩形 9"/>
              <p:cNvSpPr/>
              <p:nvPr/>
            </p:nvSpPr>
            <p:spPr bwMode="auto">
              <a:xfrm>
                <a:off x="6125785" y="3038799"/>
                <a:ext cx="145159" cy="17684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 name="矩形 10"/>
              <p:cNvSpPr/>
              <p:nvPr/>
            </p:nvSpPr>
            <p:spPr bwMode="auto">
              <a:xfrm>
                <a:off x="6332635" y="3087294"/>
                <a:ext cx="51944"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2" name="矩形 11"/>
              <p:cNvSpPr/>
              <p:nvPr/>
            </p:nvSpPr>
            <p:spPr bwMode="auto">
              <a:xfrm>
                <a:off x="6446271" y="3087294"/>
                <a:ext cx="69628"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3" name="矩形 12"/>
              <p:cNvSpPr/>
              <p:nvPr/>
            </p:nvSpPr>
            <p:spPr bwMode="auto">
              <a:xfrm>
                <a:off x="6563249" y="3038799"/>
                <a:ext cx="143172" cy="1768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cxnSp>
            <p:nvCxnSpPr>
              <p:cNvPr id="14" name="直接箭头连接符 13"/>
              <p:cNvCxnSpPr/>
              <p:nvPr/>
            </p:nvCxnSpPr>
            <p:spPr bwMode="auto">
              <a:xfrm>
                <a:off x="6048669" y="3250154"/>
                <a:ext cx="734867"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5" name="矩形 14"/>
              <p:cNvSpPr/>
              <p:nvPr/>
            </p:nvSpPr>
            <p:spPr bwMode="auto">
              <a:xfrm>
                <a:off x="6195359" y="3504645"/>
                <a:ext cx="411265" cy="49172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6" name="矩形 15"/>
              <p:cNvSpPr/>
              <p:nvPr/>
            </p:nvSpPr>
            <p:spPr bwMode="auto">
              <a:xfrm>
                <a:off x="6224768" y="3795310"/>
                <a:ext cx="145159" cy="17684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7" name="矩形 16"/>
              <p:cNvSpPr/>
              <p:nvPr/>
            </p:nvSpPr>
            <p:spPr bwMode="auto">
              <a:xfrm>
                <a:off x="6394327" y="3654511"/>
                <a:ext cx="51944"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8" name="矩形 17"/>
              <p:cNvSpPr/>
              <p:nvPr/>
            </p:nvSpPr>
            <p:spPr bwMode="auto">
              <a:xfrm>
                <a:off x="6677632" y="3504645"/>
                <a:ext cx="411265" cy="49172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9" name="矩形 18"/>
              <p:cNvSpPr/>
              <p:nvPr/>
            </p:nvSpPr>
            <p:spPr bwMode="auto">
              <a:xfrm>
                <a:off x="6699105" y="3853568"/>
                <a:ext cx="145159" cy="11859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20" name="矩形 19"/>
              <p:cNvSpPr/>
              <p:nvPr/>
            </p:nvSpPr>
            <p:spPr bwMode="auto">
              <a:xfrm>
                <a:off x="6844926" y="3714766"/>
                <a:ext cx="102316"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21" name="矩形 20"/>
              <p:cNvSpPr/>
              <p:nvPr/>
            </p:nvSpPr>
            <p:spPr bwMode="auto">
              <a:xfrm>
                <a:off x="6960905" y="3615086"/>
                <a:ext cx="102316" cy="9752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22" name="矩形 21"/>
              <p:cNvSpPr/>
              <p:nvPr/>
            </p:nvSpPr>
            <p:spPr bwMode="auto">
              <a:xfrm>
                <a:off x="7141009" y="3507854"/>
                <a:ext cx="411265" cy="49172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23" name="矩形 22"/>
              <p:cNvSpPr/>
              <p:nvPr/>
            </p:nvSpPr>
            <p:spPr bwMode="auto">
              <a:xfrm>
                <a:off x="7162482" y="3856777"/>
                <a:ext cx="43966" cy="11859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24" name="矩形 23"/>
              <p:cNvSpPr/>
              <p:nvPr/>
            </p:nvSpPr>
            <p:spPr bwMode="auto">
              <a:xfrm>
                <a:off x="7229283" y="3717993"/>
                <a:ext cx="102316"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cxnSp>
            <p:nvCxnSpPr>
              <p:cNvPr id="25" name="曲线连接符 24"/>
              <p:cNvCxnSpPr>
                <a:stCxn id="13" idx="3"/>
                <a:endCxn id="15" idx="0"/>
              </p:cNvCxnSpPr>
              <p:nvPr/>
            </p:nvCxnSpPr>
            <p:spPr bwMode="auto">
              <a:xfrm flipH="1">
                <a:off x="6400992" y="3127223"/>
                <a:ext cx="305429" cy="377422"/>
              </a:xfrm>
              <a:prstGeom prst="curvedConnector4">
                <a:avLst>
                  <a:gd name="adj1" fmla="val -41214"/>
                  <a:gd name="adj2" fmla="val 61714"/>
                </a:avLst>
              </a:prstGeom>
              <a:solidFill>
                <a:schemeClr val="accent1"/>
              </a:solidFill>
              <a:ln w="9525" cap="flat" cmpd="sng" algn="ctr">
                <a:solidFill>
                  <a:schemeClr val="tx1"/>
                </a:solidFill>
                <a:prstDash val="sysDash"/>
                <a:round/>
                <a:headEnd type="none" w="med" len="med"/>
                <a:tailEnd type="triangle"/>
              </a:ln>
              <a:effectLst/>
            </p:spPr>
          </p:cxnSp>
          <p:cxnSp>
            <p:nvCxnSpPr>
              <p:cNvPr id="26" name="曲线连接符 25"/>
              <p:cNvCxnSpPr>
                <a:stCxn id="13" idx="3"/>
                <a:endCxn id="18" idx="0"/>
              </p:cNvCxnSpPr>
              <p:nvPr/>
            </p:nvCxnSpPr>
            <p:spPr bwMode="auto">
              <a:xfrm>
                <a:off x="6706421" y="3127223"/>
                <a:ext cx="176844" cy="377422"/>
              </a:xfrm>
              <a:prstGeom prst="curvedConnector2">
                <a:avLst/>
              </a:prstGeom>
              <a:solidFill>
                <a:schemeClr val="accent1"/>
              </a:solidFill>
              <a:ln w="9525" cap="flat" cmpd="sng" algn="ctr">
                <a:solidFill>
                  <a:schemeClr val="tx1"/>
                </a:solidFill>
                <a:prstDash val="sysDash"/>
                <a:round/>
                <a:headEnd type="none" w="med" len="med"/>
                <a:tailEnd type="triangle"/>
              </a:ln>
              <a:effectLst/>
            </p:spPr>
          </p:cxnSp>
          <p:cxnSp>
            <p:nvCxnSpPr>
              <p:cNvPr id="27" name="曲线连接符 26"/>
              <p:cNvCxnSpPr>
                <a:stCxn id="13" idx="3"/>
                <a:endCxn id="22" idx="0"/>
              </p:cNvCxnSpPr>
              <p:nvPr/>
            </p:nvCxnSpPr>
            <p:spPr bwMode="auto">
              <a:xfrm>
                <a:off x="6706421" y="3127223"/>
                <a:ext cx="640221" cy="380631"/>
              </a:xfrm>
              <a:prstGeom prst="curvedConnector2">
                <a:avLst/>
              </a:prstGeom>
              <a:solidFill>
                <a:schemeClr val="accent1"/>
              </a:solidFill>
              <a:ln w="9525" cap="flat" cmpd="sng" algn="ctr">
                <a:solidFill>
                  <a:schemeClr val="tx1"/>
                </a:solidFill>
                <a:prstDash val="sysDash"/>
                <a:round/>
                <a:headEnd type="none" w="med" len="med"/>
                <a:tailEnd type="triangle"/>
              </a:ln>
              <a:effectLst/>
            </p:spPr>
          </p:cxnSp>
          <p:cxnSp>
            <p:nvCxnSpPr>
              <p:cNvPr id="28" name="曲线连接符 27"/>
              <p:cNvCxnSpPr>
                <a:stCxn id="24" idx="0"/>
              </p:cNvCxnSpPr>
              <p:nvPr/>
            </p:nvCxnSpPr>
            <p:spPr bwMode="auto">
              <a:xfrm rot="5400000" flipH="1" flipV="1">
                <a:off x="7276620" y="3219469"/>
                <a:ext cx="502346" cy="494702"/>
              </a:xfrm>
              <a:prstGeom prst="curvedConnector3">
                <a:avLst/>
              </a:prstGeom>
              <a:solidFill>
                <a:schemeClr val="accent1"/>
              </a:solidFill>
              <a:ln w="9525" cap="flat" cmpd="sng" algn="ctr">
                <a:solidFill>
                  <a:schemeClr val="tx1"/>
                </a:solidFill>
                <a:prstDash val="solid"/>
                <a:round/>
                <a:headEnd type="none" w="med" len="med"/>
                <a:tailEnd type="triangle"/>
              </a:ln>
              <a:effectLst/>
            </p:spPr>
          </p:cxnSp>
          <p:cxnSp>
            <p:nvCxnSpPr>
              <p:cNvPr id="29" name="曲线连接符 28"/>
              <p:cNvCxnSpPr>
                <a:stCxn id="19" idx="0"/>
              </p:cNvCxnSpPr>
              <p:nvPr/>
            </p:nvCxnSpPr>
            <p:spPr bwMode="auto">
              <a:xfrm rot="5400000" flipH="1" flipV="1">
                <a:off x="6925240" y="3016515"/>
                <a:ext cx="683498" cy="990609"/>
              </a:xfrm>
              <a:prstGeom prst="curvedConnector2">
                <a:avLst/>
              </a:prstGeom>
              <a:solidFill>
                <a:schemeClr val="accent1"/>
              </a:solidFill>
              <a:ln w="9525" cap="flat" cmpd="sng" algn="ctr">
                <a:solidFill>
                  <a:schemeClr val="tx1"/>
                </a:solidFill>
                <a:prstDash val="solid"/>
                <a:round/>
                <a:headEnd type="none" w="med" len="med"/>
                <a:tailEnd type="triangle"/>
              </a:ln>
              <a:effectLst/>
            </p:spPr>
          </p:cxnSp>
        </p:grpSp>
        <p:sp>
          <p:nvSpPr>
            <p:cNvPr id="7" name="文本框 6"/>
            <p:cNvSpPr txBox="1"/>
            <p:nvPr/>
          </p:nvSpPr>
          <p:spPr>
            <a:xfrm>
              <a:off x="8123571" y="2850102"/>
              <a:ext cx="646058" cy="276999"/>
            </a:xfrm>
            <a:prstGeom prst="rect">
              <a:avLst/>
            </a:prstGeom>
            <a:noFill/>
          </p:spPr>
          <p:txBody>
            <a:bodyPr wrap="square" rtlCol="0">
              <a:spAutoFit/>
            </a:bodyPr>
            <a:lstStyle>
              <a:defPPr/>
            </a:lstStyle>
            <a:p>
              <a:r>
                <a:rPr lang="en-US" altLang="zh-CN" sz="1200" smtClean="0"/>
                <a:t>Delete</a:t>
              </a:r>
              <a:endParaRPr lang="zh-CN" altLang="en-US" sz="1200"/>
            </a:p>
          </p:txBody>
        </p:sp>
        <p:sp>
          <p:nvSpPr>
            <p:cNvPr id="8" name="文本框 7"/>
            <p:cNvSpPr txBox="1"/>
            <p:nvPr/>
          </p:nvSpPr>
          <p:spPr>
            <a:xfrm>
              <a:off x="6335755" y="2255400"/>
              <a:ext cx="1773726" cy="230201"/>
            </a:xfrm>
            <a:prstGeom prst="rect">
              <a:avLst/>
            </a:prstGeom>
            <a:noFill/>
          </p:spPr>
          <p:txBody>
            <a:bodyPr wrap="square" rtlCol="0">
              <a:spAutoFit/>
            </a:bodyPr>
            <a:lstStyle>
              <a:defPPr/>
            </a:lstStyle>
            <a:p>
              <a:r>
                <a:rPr lang="en-US" altLang="zh-CN" sz="1200" dirty="0" smtClean="0"/>
                <a:t>create</a:t>
              </a:r>
              <a:r>
                <a:rPr lang="zh-CN" altLang="en-US" sz="1200" dirty="0" smtClean="0"/>
                <a:t>:</a:t>
              </a:r>
              <a:endParaRPr lang="zh-CN" altLang="en-US" sz="1200" dirty="0"/>
            </a:p>
          </p:txBody>
        </p:sp>
      </p:grpSp>
      <p:sp>
        <p:nvSpPr>
          <p:cNvPr id="30" name="标题 1"/>
          <p:cNvSpPr txBox="1">
            <a:spLocks/>
          </p:cNvSpPr>
          <p:nvPr/>
        </p:nvSpPr>
        <p:spPr>
          <a:xfrm>
            <a:off x="475928" y="275878"/>
            <a:ext cx="8712968" cy="504056"/>
          </a:xfrm>
          <a:prstGeom prst="rect">
            <a:avLst/>
          </a:prstGeom>
        </p:spPr>
        <p:txBody>
          <a:bodyPr anchor="ctr">
            <a:noAutofit/>
          </a:bodyPr>
          <a:lstStyle>
            <a:defPPr>
              <a:defRPr/>
            </a:defPPr>
            <a:lvl1pPr marL="0" marR="0" indent="0" algn="l" defTabSz="914339" rtl="0" eaLnBrk="1" fontAlgn="auto" latinLnBrk="0" hangingPunct="1">
              <a:lnSpc>
                <a:spcPct val="100000"/>
              </a:lnSpc>
              <a:spcBef>
                <a:spcPct val="0"/>
              </a:spcBef>
              <a:spcAft>
                <a:spcPct val="0"/>
              </a:spcAft>
              <a:buClrTx/>
              <a:buSzTx/>
              <a:buFontTx/>
              <a:buNone/>
              <a:defRPr sz="2400" b="1" i="0" kern="1200">
                <a:solidFill>
                  <a:srgbClr val="C00000"/>
                </a:solidFill>
                <a:latin typeface="FrutigerNext LT Medium" pitchFamily="34" charset="0"/>
                <a:ea typeface="+mj-ea"/>
                <a:cs typeface="Lucida Sans Unicode" panose="020B0602030504020204" pitchFamily="34" charset="0"/>
              </a:defRPr>
            </a:lvl1pPr>
          </a:lstStyle>
          <a:p>
            <a:r>
              <a:rPr lang="en-US" altLang="zh-CN" sz="2000" dirty="0" smtClean="0"/>
              <a:t>Scenario 2 – Offline-DMVP (Minimize </a:t>
            </a:r>
            <a:r>
              <a:rPr lang="en-US" altLang="zh-CN" sz="2000" dirty="0"/>
              <a:t>resource </a:t>
            </a:r>
            <a:r>
              <a:rPr lang="en-US" altLang="zh-CN" sz="2000" dirty="0" smtClean="0"/>
              <a:t>consumption)</a:t>
            </a:r>
            <a:endParaRPr lang="zh-CN" altLang="en-US" sz="2000" dirty="0"/>
          </a:p>
        </p:txBody>
      </p:sp>
      <p:sp>
        <p:nvSpPr>
          <p:cNvPr id="2" name="矩形 1"/>
          <p:cNvSpPr/>
          <p:nvPr/>
        </p:nvSpPr>
        <p:spPr>
          <a:xfrm>
            <a:off x="801909" y="4654847"/>
            <a:ext cx="4572000" cy="307777"/>
          </a:xfrm>
          <a:prstGeom prst="rect">
            <a:avLst/>
          </a:prstGeom>
        </p:spPr>
        <p:txBody>
          <a:bodyPr>
            <a:spAutoFit/>
          </a:bodyPr>
          <a:lstStyle/>
          <a:p>
            <a:pPr lvl="0" defTabSz="913280" fontAlgn="auto">
              <a:defRPr/>
            </a:pPr>
            <a:r>
              <a:rPr lang="en-US" altLang="zh-CN" sz="1400" b="1" dirty="0" smtClean="0">
                <a:solidFill>
                  <a:srgbClr val="FF0000"/>
                </a:solidFill>
              </a:rPr>
              <a:t>Remark: The </a:t>
            </a:r>
            <a:r>
              <a:rPr lang="en-US" altLang="zh-CN" sz="1400" b="1" dirty="0">
                <a:solidFill>
                  <a:srgbClr val="FF0000"/>
                </a:solidFill>
              </a:rPr>
              <a:t>theoretical lower bounds of the online-DMVP</a:t>
            </a:r>
          </a:p>
        </p:txBody>
      </p:sp>
    </p:spTree>
    <p:extLst>
      <p:ext uri="{BB962C8B-B14F-4D97-AF65-F5344CB8AC3E}">
        <p14:creationId xmlns:p14="http://schemas.microsoft.com/office/powerpoint/2010/main" val="411688346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5928" y="850238"/>
            <a:ext cx="7552456" cy="954107"/>
          </a:xfrm>
          <a:prstGeom prst="rect">
            <a:avLst/>
          </a:prstGeom>
          <a:noFill/>
        </p:spPr>
        <p:txBody>
          <a:bodyPr wrap="square" rtlCol="0">
            <a:spAutoFit/>
          </a:bodyPr>
          <a:lstStyle>
            <a:defPPr/>
          </a:lstStyle>
          <a:p>
            <a:r>
              <a:rPr lang="en-US" altLang="zh-CN" sz="1400" b="1" dirty="0" smtClean="0"/>
              <a:t>Given</a:t>
            </a:r>
            <a:r>
              <a:rPr lang="zh-CN" altLang="en-US" sz="1400" b="1" dirty="0" smtClean="0"/>
              <a:t> VM </a:t>
            </a:r>
            <a:r>
              <a:rPr lang="en-US" altLang="zh-CN" sz="1400" b="1" dirty="0" smtClean="0"/>
              <a:t>creation request set generated by </a:t>
            </a:r>
            <a:r>
              <a:rPr lang="zh-CN" altLang="en-US" sz="1400" b="1" dirty="0" smtClean="0"/>
              <a:t>one </a:t>
            </a:r>
            <a:r>
              <a:rPr lang="zh-CN" altLang="en-US" sz="1400" b="1" dirty="0"/>
              <a:t>week or one </a:t>
            </a:r>
            <a:r>
              <a:rPr lang="zh-CN" altLang="en-US" sz="1400" b="1" dirty="0" smtClean="0"/>
              <a:t>month </a:t>
            </a:r>
            <a:r>
              <a:rPr lang="en-US" altLang="zh-CN" sz="1400" b="1" dirty="0" smtClean="0"/>
              <a:t>request sequence</a:t>
            </a:r>
            <a:r>
              <a:rPr lang="zh-CN" altLang="en-US" sz="1400" b="1" dirty="0" smtClean="0"/>
              <a:t>. </a:t>
            </a:r>
            <a:r>
              <a:rPr lang="en-US" altLang="zh-CN" sz="1400" b="1" dirty="0" smtClean="0"/>
              <a:t>Optimize the </a:t>
            </a:r>
            <a:r>
              <a:rPr lang="zh-CN" altLang="en-US" sz="1400" b="1" dirty="0" smtClean="0"/>
              <a:t>number </a:t>
            </a:r>
            <a:r>
              <a:rPr lang="zh-CN" altLang="en-US" sz="1400" b="1" dirty="0"/>
              <a:t>of servers </a:t>
            </a:r>
            <a:r>
              <a:rPr lang="en-US" altLang="zh-CN" sz="1400" b="1" dirty="0"/>
              <a:t>used</a:t>
            </a:r>
            <a:r>
              <a:rPr lang="zh-CN" altLang="en-US" sz="1400" b="1" dirty="0"/>
              <a:t> </a:t>
            </a:r>
            <a:r>
              <a:rPr lang="en-US" altLang="zh-CN" sz="1400" b="1" dirty="0"/>
              <a:t>(</a:t>
            </a:r>
            <a:r>
              <a:rPr lang="zh-CN" altLang="en-US" sz="1400" b="1" dirty="0" smtClean="0"/>
              <a:t>as </a:t>
            </a:r>
            <a:r>
              <a:rPr lang="zh-CN" altLang="en-US" sz="1400" b="1" dirty="0"/>
              <a:t>small as </a:t>
            </a:r>
            <a:r>
              <a:rPr lang="zh-CN" altLang="en-US" sz="1400" b="1" dirty="0" smtClean="0"/>
              <a:t>possible</a:t>
            </a:r>
            <a:r>
              <a:rPr lang="en-US" altLang="zh-CN" sz="1400" b="1" dirty="0" smtClean="0"/>
              <a:t>).</a:t>
            </a:r>
            <a:endParaRPr lang="en-US" altLang="zh-CN" sz="1400" b="1" dirty="0"/>
          </a:p>
          <a:p>
            <a:r>
              <a:rPr lang="zh-CN" altLang="en-US" sz="1400" b="1" dirty="0"/>
              <a:t>Sequence </a:t>
            </a:r>
            <a:r>
              <a:rPr lang="en-US" altLang="zh-CN" sz="1400" b="1" dirty="0"/>
              <a:t>Info</a:t>
            </a:r>
            <a:r>
              <a:rPr lang="zh-CN" altLang="en-US" sz="1400" b="1" dirty="0"/>
              <a:t>: </a:t>
            </a:r>
            <a:r>
              <a:rPr lang="en-US" altLang="zh-CN" sz="1400" b="1" dirty="0"/>
              <a:t>sequence with 10k</a:t>
            </a:r>
            <a:r>
              <a:rPr lang="en-US" altLang="zh-CN" sz="1400" b="1" dirty="0" smtClean="0"/>
              <a:t>+ </a:t>
            </a:r>
            <a:r>
              <a:rPr lang="zh-CN" altLang="en-US" sz="1400" b="1" dirty="0" smtClean="0"/>
              <a:t>crea</a:t>
            </a:r>
            <a:r>
              <a:rPr lang="en-US" altLang="zh-CN" sz="1400" b="1" dirty="0" smtClean="0"/>
              <a:t>tion</a:t>
            </a:r>
            <a:r>
              <a:rPr lang="zh-CN" altLang="en-US" sz="1400" b="1" dirty="0" smtClean="0"/>
              <a:t> </a:t>
            </a:r>
            <a:r>
              <a:rPr lang="en-US" altLang="zh-CN" sz="1400" b="1" dirty="0" smtClean="0"/>
              <a:t>requests considered</a:t>
            </a:r>
            <a:r>
              <a:rPr lang="zh-CN" altLang="en-US" sz="1400" b="1" dirty="0" smtClean="0"/>
              <a:t>.</a:t>
            </a:r>
            <a:endParaRPr lang="en-US" altLang="zh-CN" sz="1400" dirty="0"/>
          </a:p>
          <a:p>
            <a:r>
              <a:rPr lang="en-US" altLang="zh-CN" sz="1400" b="1" dirty="0"/>
              <a:t>Goal: The difference between the </a:t>
            </a:r>
            <a:r>
              <a:rPr lang="en-US" altLang="zh-CN" sz="1400" b="1" dirty="0" smtClean="0"/>
              <a:t>lower </a:t>
            </a:r>
            <a:r>
              <a:rPr lang="en-US" altLang="zh-CN" sz="1400" b="1" dirty="0"/>
              <a:t>and </a:t>
            </a:r>
            <a:r>
              <a:rPr lang="en-US" altLang="zh-CN" sz="1400" b="1" dirty="0" smtClean="0"/>
              <a:t>upper bounds of offline-MVP </a:t>
            </a:r>
            <a:r>
              <a:rPr lang="en-US" altLang="zh-CN" sz="1400" b="1" dirty="0"/>
              <a:t>is within 2%.</a:t>
            </a:r>
          </a:p>
        </p:txBody>
      </p:sp>
      <p:grpSp>
        <p:nvGrpSpPr>
          <p:cNvPr id="5" name="组合 4"/>
          <p:cNvGrpSpPr/>
          <p:nvPr/>
        </p:nvGrpSpPr>
        <p:grpSpPr>
          <a:xfrm>
            <a:off x="1043608" y="1923678"/>
            <a:ext cx="2612747" cy="2188558"/>
            <a:chOff x="6248202" y="2255400"/>
            <a:chExt cx="2163142" cy="1818812"/>
          </a:xfrm>
        </p:grpSpPr>
        <p:grpSp>
          <p:nvGrpSpPr>
            <p:cNvPr id="6" name="组合 5"/>
            <p:cNvGrpSpPr/>
            <p:nvPr/>
          </p:nvGrpSpPr>
          <p:grpSpPr>
            <a:xfrm>
              <a:off x="6248202" y="2597045"/>
              <a:ext cx="2163142" cy="1477167"/>
              <a:chOff x="6048669" y="3038799"/>
              <a:chExt cx="1503605" cy="960782"/>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820" y="3059515"/>
                <a:ext cx="196906" cy="187234"/>
              </a:xfrm>
              <a:prstGeom prst="rect">
                <a:avLst/>
              </a:prstGeom>
            </p:spPr>
          </p:pic>
          <p:sp>
            <p:nvSpPr>
              <p:cNvPr id="10" name="矩形 9"/>
              <p:cNvSpPr/>
              <p:nvPr/>
            </p:nvSpPr>
            <p:spPr bwMode="auto">
              <a:xfrm>
                <a:off x="6125785" y="3038799"/>
                <a:ext cx="145159" cy="17684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 name="矩形 10"/>
              <p:cNvSpPr/>
              <p:nvPr/>
            </p:nvSpPr>
            <p:spPr bwMode="auto">
              <a:xfrm>
                <a:off x="6332635" y="3087294"/>
                <a:ext cx="51944"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2" name="矩形 11"/>
              <p:cNvSpPr/>
              <p:nvPr/>
            </p:nvSpPr>
            <p:spPr bwMode="auto">
              <a:xfrm>
                <a:off x="6446271" y="3087294"/>
                <a:ext cx="69628"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3" name="矩形 12"/>
              <p:cNvSpPr/>
              <p:nvPr/>
            </p:nvSpPr>
            <p:spPr bwMode="auto">
              <a:xfrm>
                <a:off x="6563249" y="3038799"/>
                <a:ext cx="143172" cy="1768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cxnSp>
            <p:nvCxnSpPr>
              <p:cNvPr id="14" name="直接箭头连接符 13"/>
              <p:cNvCxnSpPr/>
              <p:nvPr/>
            </p:nvCxnSpPr>
            <p:spPr bwMode="auto">
              <a:xfrm>
                <a:off x="6048669" y="3250154"/>
                <a:ext cx="734867"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5" name="矩形 14"/>
              <p:cNvSpPr/>
              <p:nvPr/>
            </p:nvSpPr>
            <p:spPr bwMode="auto">
              <a:xfrm>
                <a:off x="6195359" y="3504645"/>
                <a:ext cx="411265" cy="49172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6" name="矩形 15"/>
              <p:cNvSpPr/>
              <p:nvPr/>
            </p:nvSpPr>
            <p:spPr bwMode="auto">
              <a:xfrm>
                <a:off x="6224768" y="3795310"/>
                <a:ext cx="145159" cy="17684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7" name="矩形 16"/>
              <p:cNvSpPr/>
              <p:nvPr/>
            </p:nvSpPr>
            <p:spPr bwMode="auto">
              <a:xfrm>
                <a:off x="6394327" y="3654511"/>
                <a:ext cx="51944"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8" name="矩形 17"/>
              <p:cNvSpPr/>
              <p:nvPr/>
            </p:nvSpPr>
            <p:spPr bwMode="auto">
              <a:xfrm>
                <a:off x="6677632" y="3504645"/>
                <a:ext cx="411265" cy="49172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9" name="矩形 18"/>
              <p:cNvSpPr/>
              <p:nvPr/>
            </p:nvSpPr>
            <p:spPr bwMode="auto">
              <a:xfrm>
                <a:off x="6699105" y="3853568"/>
                <a:ext cx="145159" cy="11859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20" name="矩形 19"/>
              <p:cNvSpPr/>
              <p:nvPr/>
            </p:nvSpPr>
            <p:spPr bwMode="auto">
              <a:xfrm>
                <a:off x="6844926" y="3714766"/>
                <a:ext cx="102316"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21" name="矩形 20"/>
              <p:cNvSpPr/>
              <p:nvPr/>
            </p:nvSpPr>
            <p:spPr bwMode="auto">
              <a:xfrm>
                <a:off x="6960905" y="3615086"/>
                <a:ext cx="102316" cy="9752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22" name="矩形 21"/>
              <p:cNvSpPr/>
              <p:nvPr/>
            </p:nvSpPr>
            <p:spPr bwMode="auto">
              <a:xfrm>
                <a:off x="7141009" y="3507854"/>
                <a:ext cx="411265" cy="49172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23" name="矩形 22"/>
              <p:cNvSpPr/>
              <p:nvPr/>
            </p:nvSpPr>
            <p:spPr bwMode="auto">
              <a:xfrm>
                <a:off x="7162482" y="3856777"/>
                <a:ext cx="43966" cy="11859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24" name="矩形 23"/>
              <p:cNvSpPr/>
              <p:nvPr/>
            </p:nvSpPr>
            <p:spPr bwMode="auto">
              <a:xfrm>
                <a:off x="7229283" y="3717993"/>
                <a:ext cx="102316"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cxnSp>
            <p:nvCxnSpPr>
              <p:cNvPr id="25" name="曲线连接符 24"/>
              <p:cNvCxnSpPr>
                <a:stCxn id="13" idx="3"/>
                <a:endCxn id="15" idx="0"/>
              </p:cNvCxnSpPr>
              <p:nvPr/>
            </p:nvCxnSpPr>
            <p:spPr bwMode="auto">
              <a:xfrm flipH="1">
                <a:off x="6400992" y="3127223"/>
                <a:ext cx="305429" cy="377422"/>
              </a:xfrm>
              <a:prstGeom prst="curvedConnector4">
                <a:avLst>
                  <a:gd name="adj1" fmla="val -41214"/>
                  <a:gd name="adj2" fmla="val 61714"/>
                </a:avLst>
              </a:prstGeom>
              <a:solidFill>
                <a:schemeClr val="accent1"/>
              </a:solidFill>
              <a:ln w="9525" cap="flat" cmpd="sng" algn="ctr">
                <a:solidFill>
                  <a:schemeClr val="tx1"/>
                </a:solidFill>
                <a:prstDash val="sysDash"/>
                <a:round/>
                <a:headEnd type="none" w="med" len="med"/>
                <a:tailEnd type="triangle"/>
              </a:ln>
              <a:effectLst/>
            </p:spPr>
          </p:cxnSp>
          <p:cxnSp>
            <p:nvCxnSpPr>
              <p:cNvPr id="26" name="曲线连接符 25"/>
              <p:cNvCxnSpPr>
                <a:stCxn id="13" idx="3"/>
                <a:endCxn id="18" idx="0"/>
              </p:cNvCxnSpPr>
              <p:nvPr/>
            </p:nvCxnSpPr>
            <p:spPr bwMode="auto">
              <a:xfrm>
                <a:off x="6706421" y="3127223"/>
                <a:ext cx="176844" cy="377422"/>
              </a:xfrm>
              <a:prstGeom prst="curvedConnector2">
                <a:avLst/>
              </a:prstGeom>
              <a:solidFill>
                <a:schemeClr val="accent1"/>
              </a:solidFill>
              <a:ln w="9525" cap="flat" cmpd="sng" algn="ctr">
                <a:solidFill>
                  <a:schemeClr val="tx1"/>
                </a:solidFill>
                <a:prstDash val="sysDash"/>
                <a:round/>
                <a:headEnd type="none" w="med" len="med"/>
                <a:tailEnd type="triangle"/>
              </a:ln>
              <a:effectLst/>
            </p:spPr>
          </p:cxnSp>
          <p:cxnSp>
            <p:nvCxnSpPr>
              <p:cNvPr id="27" name="曲线连接符 26"/>
              <p:cNvCxnSpPr>
                <a:stCxn id="13" idx="3"/>
                <a:endCxn id="22" idx="0"/>
              </p:cNvCxnSpPr>
              <p:nvPr/>
            </p:nvCxnSpPr>
            <p:spPr bwMode="auto">
              <a:xfrm>
                <a:off x="6706421" y="3127223"/>
                <a:ext cx="640221" cy="380631"/>
              </a:xfrm>
              <a:prstGeom prst="curvedConnector2">
                <a:avLst/>
              </a:prstGeom>
              <a:solidFill>
                <a:schemeClr val="accent1"/>
              </a:solidFill>
              <a:ln w="9525" cap="flat" cmpd="sng" algn="ctr">
                <a:solidFill>
                  <a:schemeClr val="tx1"/>
                </a:solidFill>
                <a:prstDash val="sysDash"/>
                <a:round/>
                <a:headEnd type="none" w="med" len="med"/>
                <a:tailEnd type="triangle"/>
              </a:ln>
              <a:effectLst/>
            </p:spPr>
          </p:cxnSp>
        </p:grpSp>
        <p:sp>
          <p:nvSpPr>
            <p:cNvPr id="8" name="文本框 7"/>
            <p:cNvSpPr txBox="1"/>
            <p:nvPr/>
          </p:nvSpPr>
          <p:spPr>
            <a:xfrm>
              <a:off x="6335755" y="2255400"/>
              <a:ext cx="1773726" cy="230201"/>
            </a:xfrm>
            <a:prstGeom prst="rect">
              <a:avLst/>
            </a:prstGeom>
            <a:noFill/>
          </p:spPr>
          <p:txBody>
            <a:bodyPr wrap="square" rtlCol="0">
              <a:spAutoFit/>
            </a:bodyPr>
            <a:lstStyle>
              <a:defPPr/>
            </a:lstStyle>
            <a:p>
              <a:r>
                <a:rPr lang="en-US" altLang="zh-CN" sz="1200" dirty="0" smtClean="0"/>
                <a:t>Creation</a:t>
              </a:r>
              <a:endParaRPr lang="zh-CN" altLang="en-US" sz="1200" dirty="0"/>
            </a:p>
          </p:txBody>
        </p:sp>
      </p:grpSp>
      <p:sp>
        <p:nvSpPr>
          <p:cNvPr id="30" name="标题 1"/>
          <p:cNvSpPr txBox="1">
            <a:spLocks/>
          </p:cNvSpPr>
          <p:nvPr/>
        </p:nvSpPr>
        <p:spPr>
          <a:xfrm>
            <a:off x="475928" y="275878"/>
            <a:ext cx="8712968" cy="504056"/>
          </a:xfrm>
          <a:prstGeom prst="rect">
            <a:avLst/>
          </a:prstGeom>
        </p:spPr>
        <p:txBody>
          <a:bodyPr anchor="ctr">
            <a:noAutofit/>
          </a:bodyPr>
          <a:lstStyle>
            <a:defPPr>
              <a:defRPr/>
            </a:defPPr>
            <a:lvl1pPr marL="0" marR="0" indent="0" algn="l" defTabSz="914339" rtl="0" eaLnBrk="1" fontAlgn="auto" latinLnBrk="0" hangingPunct="1">
              <a:lnSpc>
                <a:spcPct val="100000"/>
              </a:lnSpc>
              <a:spcBef>
                <a:spcPct val="0"/>
              </a:spcBef>
              <a:spcAft>
                <a:spcPct val="0"/>
              </a:spcAft>
              <a:buClrTx/>
              <a:buSzTx/>
              <a:buFontTx/>
              <a:buNone/>
              <a:defRPr sz="2400" b="1" i="0" kern="1200">
                <a:solidFill>
                  <a:srgbClr val="C00000"/>
                </a:solidFill>
                <a:latin typeface="FrutigerNext LT Medium" pitchFamily="34" charset="0"/>
                <a:ea typeface="+mj-ea"/>
                <a:cs typeface="Lucida Sans Unicode" panose="020B0602030504020204" pitchFamily="34" charset="0"/>
              </a:defRPr>
            </a:lvl1pPr>
          </a:lstStyle>
          <a:p>
            <a:r>
              <a:rPr lang="en-US" altLang="zh-CN" sz="2000" dirty="0" smtClean="0"/>
              <a:t>Scenario 3 – Offline-MVP </a:t>
            </a:r>
            <a:r>
              <a:rPr lang="en-US" altLang="zh-CN" sz="2000" dirty="0"/>
              <a:t>(</a:t>
            </a:r>
            <a:r>
              <a:rPr lang="en-US" altLang="zh-CN" sz="2000" dirty="0" smtClean="0"/>
              <a:t>Minimize </a:t>
            </a:r>
            <a:r>
              <a:rPr lang="en-US" altLang="zh-CN" sz="2000" dirty="0"/>
              <a:t>resource consumption)</a:t>
            </a:r>
            <a:endParaRPr lang="zh-CN" altLang="en-US" sz="2000" dirty="0"/>
          </a:p>
        </p:txBody>
      </p:sp>
      <p:sp>
        <p:nvSpPr>
          <p:cNvPr id="2" name="矩形 1"/>
          <p:cNvSpPr/>
          <p:nvPr/>
        </p:nvSpPr>
        <p:spPr>
          <a:xfrm>
            <a:off x="844595" y="4430130"/>
            <a:ext cx="6815122" cy="307777"/>
          </a:xfrm>
          <a:prstGeom prst="rect">
            <a:avLst/>
          </a:prstGeom>
        </p:spPr>
        <p:txBody>
          <a:bodyPr wrap="square">
            <a:spAutoFit/>
          </a:bodyPr>
          <a:lstStyle/>
          <a:p>
            <a:pPr lvl="0" defTabSz="913280" fontAlgn="auto">
              <a:defRPr/>
            </a:pPr>
            <a:r>
              <a:rPr lang="en-US" altLang="zh-CN" sz="1400" b="1" dirty="0" smtClean="0">
                <a:solidFill>
                  <a:srgbClr val="FF0000"/>
                </a:solidFill>
              </a:rPr>
              <a:t>Remark: The </a:t>
            </a:r>
            <a:r>
              <a:rPr lang="en-US" altLang="zh-CN" sz="1400" b="1" dirty="0">
                <a:solidFill>
                  <a:srgbClr val="FF0000"/>
                </a:solidFill>
              </a:rPr>
              <a:t>theoretical lower bounds of the online scheduling and offline scheduling.</a:t>
            </a:r>
          </a:p>
        </p:txBody>
      </p:sp>
    </p:spTree>
    <p:extLst>
      <p:ext uri="{BB962C8B-B14F-4D97-AF65-F5344CB8AC3E}">
        <p14:creationId xmlns:p14="http://schemas.microsoft.com/office/powerpoint/2010/main" val="423785675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defPPr/>
          </a:lstStyle>
          <a:p>
            <a:r>
              <a:rPr lang="en-US" altLang="zh-CN" sz="2000" dirty="0" smtClean="0"/>
              <a:t>Scenario 4 – Online-DMVP (Maximize Allocation Rate)</a:t>
            </a:r>
            <a:endParaRPr lang="zh-CN" altLang="en-US" sz="2000" dirty="0"/>
          </a:p>
        </p:txBody>
      </p:sp>
      <p:sp>
        <p:nvSpPr>
          <p:cNvPr id="4" name="文本框 3"/>
          <p:cNvSpPr txBox="1"/>
          <p:nvPr/>
        </p:nvSpPr>
        <p:spPr>
          <a:xfrm>
            <a:off x="467544" y="771550"/>
            <a:ext cx="8136904" cy="1815882"/>
          </a:xfrm>
          <a:prstGeom prst="rect">
            <a:avLst/>
          </a:prstGeom>
          <a:noFill/>
        </p:spPr>
        <p:txBody>
          <a:bodyPr wrap="square" rtlCol="0">
            <a:spAutoFit/>
          </a:bodyPr>
          <a:lstStyle>
            <a:defPPr/>
          </a:lstStyle>
          <a:p>
            <a:r>
              <a:rPr lang="zh-CN" altLang="en-US" sz="1400" b="1" dirty="0" smtClean="0"/>
              <a:t>If N servers are specified (N = 200 for small regions and N = 1000 for large regions), and the </a:t>
            </a:r>
            <a:r>
              <a:rPr lang="en-US" altLang="zh-CN" sz="1400" b="1" dirty="0" smtClean="0"/>
              <a:t>large</a:t>
            </a:r>
            <a:r>
              <a:rPr lang="zh-CN" altLang="en-US" sz="1400" b="1" dirty="0" smtClean="0"/>
              <a:t> flavor </a:t>
            </a:r>
            <a:r>
              <a:rPr lang="en-US" altLang="zh-CN" sz="1400" b="1" dirty="0" smtClean="0"/>
              <a:t>VM </a:t>
            </a:r>
            <a:r>
              <a:rPr lang="zh-CN" altLang="en-US" sz="1400" b="1" dirty="0" smtClean="0"/>
              <a:t>fails to be provisioned based on the VM sequence, the resource pool allocation rate is expected to be as high as possible.</a:t>
            </a:r>
            <a:endParaRPr lang="en-US" altLang="zh-CN" sz="1400" dirty="0" smtClean="0"/>
          </a:p>
          <a:p>
            <a:r>
              <a:rPr lang="zh-CN" altLang="en-US" sz="1400" b="1" dirty="0"/>
              <a:t>Large flavor: 16U 32G and 16U 64G</a:t>
            </a:r>
            <a:endParaRPr lang="en-US" altLang="zh-CN" sz="1400" dirty="0" smtClean="0"/>
          </a:p>
          <a:p>
            <a:r>
              <a:rPr lang="zh-CN" altLang="en-US" sz="1400" b="1" dirty="0" smtClean="0"/>
              <a:t>Sequence </a:t>
            </a:r>
            <a:r>
              <a:rPr lang="en-US" altLang="zh-CN" sz="1400" b="1" dirty="0" smtClean="0"/>
              <a:t>Info</a:t>
            </a:r>
            <a:r>
              <a:rPr lang="zh-CN" altLang="en-US" sz="1400" b="1" dirty="0" smtClean="0"/>
              <a:t>: </a:t>
            </a:r>
            <a:r>
              <a:rPr lang="en-US" altLang="zh-CN" sz="1400" b="1" dirty="0" smtClean="0"/>
              <a:t>sequence with </a:t>
            </a:r>
            <a:r>
              <a:rPr lang="zh-CN" altLang="en-US" sz="1400" b="1" dirty="0" smtClean="0"/>
              <a:t>crea</a:t>
            </a:r>
            <a:r>
              <a:rPr lang="en-US" altLang="zh-CN" sz="1400" b="1" dirty="0" err="1" smtClean="0"/>
              <a:t>tion</a:t>
            </a:r>
            <a:r>
              <a:rPr lang="zh-CN" altLang="en-US" sz="1400" b="1" dirty="0" smtClean="0"/>
              <a:t> and deleti</a:t>
            </a:r>
            <a:r>
              <a:rPr lang="en-US" altLang="zh-CN" sz="1400" b="1" dirty="0" smtClean="0"/>
              <a:t>on considered</a:t>
            </a:r>
            <a:r>
              <a:rPr lang="zh-CN" altLang="en-US" sz="1400" b="1" dirty="0" smtClean="0"/>
              <a:t>.</a:t>
            </a:r>
            <a:endParaRPr lang="en-US" altLang="zh-CN" sz="1400" dirty="0" smtClean="0"/>
          </a:p>
          <a:p>
            <a:r>
              <a:rPr lang="en-US" altLang="zh-CN" sz="1400" b="1" dirty="0" smtClean="0"/>
              <a:t>Goal</a:t>
            </a:r>
            <a:r>
              <a:rPr lang="zh-CN" altLang="en-US" sz="1400" b="1" dirty="0" smtClean="0"/>
              <a:t>: </a:t>
            </a:r>
            <a:endParaRPr lang="en-US" altLang="zh-CN" sz="1400" b="1" dirty="0" smtClean="0"/>
          </a:p>
          <a:p>
            <a:pPr marL="342900" indent="-342900">
              <a:buAutoNum type="arabicPeriod"/>
            </a:pPr>
            <a:r>
              <a:rPr lang="zh-CN" altLang="en-US" sz="1400" b="1" dirty="0" smtClean="0"/>
              <a:t>The difference between the resource allocation rate and the optimal offline solution is within </a:t>
            </a:r>
            <a:r>
              <a:rPr lang="en-US" altLang="zh-CN" sz="1400" b="1" dirty="0" smtClean="0"/>
              <a:t>2</a:t>
            </a:r>
            <a:r>
              <a:rPr lang="zh-CN" altLang="en-US" sz="1400" b="1" dirty="0" smtClean="0"/>
              <a:t>%.</a:t>
            </a:r>
            <a:endParaRPr lang="en-US" altLang="zh-CN" sz="1400" b="1" dirty="0" smtClean="0"/>
          </a:p>
          <a:p>
            <a:pPr marL="342900" indent="-342900">
              <a:buAutoNum type="arabicPeriod"/>
            </a:pPr>
            <a:r>
              <a:rPr lang="en-US" altLang="zh-CN" sz="1400" b="1" dirty="0" smtClean="0"/>
              <a:t>200 traces data chosen from historical data randomly, the average allocation rate &gt; 88%. (cn-north4 set)</a:t>
            </a:r>
          </a:p>
        </p:txBody>
      </p:sp>
      <p:grpSp>
        <p:nvGrpSpPr>
          <p:cNvPr id="29" name="组合 28"/>
          <p:cNvGrpSpPr/>
          <p:nvPr/>
        </p:nvGrpSpPr>
        <p:grpSpPr>
          <a:xfrm>
            <a:off x="5558947" y="2624294"/>
            <a:ext cx="3045501" cy="2188558"/>
            <a:chOff x="6248202" y="2255400"/>
            <a:chExt cx="2521427" cy="1818812"/>
          </a:xfrm>
        </p:grpSpPr>
        <p:grpSp>
          <p:nvGrpSpPr>
            <p:cNvPr id="27" name="组合 26"/>
            <p:cNvGrpSpPr/>
            <p:nvPr/>
          </p:nvGrpSpPr>
          <p:grpSpPr>
            <a:xfrm>
              <a:off x="6248202" y="2597045"/>
              <a:ext cx="2483771" cy="1477167"/>
              <a:chOff x="6048669" y="3038799"/>
              <a:chExt cx="1726475" cy="960782"/>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820" y="3059515"/>
                <a:ext cx="196906" cy="187234"/>
              </a:xfrm>
              <a:prstGeom prst="rect">
                <a:avLst/>
              </a:prstGeom>
            </p:spPr>
          </p:pic>
          <p:sp>
            <p:nvSpPr>
              <p:cNvPr id="6" name="矩形 5"/>
              <p:cNvSpPr/>
              <p:nvPr/>
            </p:nvSpPr>
            <p:spPr bwMode="auto">
              <a:xfrm>
                <a:off x="6125785" y="3038799"/>
                <a:ext cx="145159" cy="17684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7" name="矩形 6"/>
              <p:cNvSpPr/>
              <p:nvPr/>
            </p:nvSpPr>
            <p:spPr bwMode="auto">
              <a:xfrm>
                <a:off x="6332635" y="3087294"/>
                <a:ext cx="51944"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8" name="矩形 7"/>
              <p:cNvSpPr/>
              <p:nvPr/>
            </p:nvSpPr>
            <p:spPr bwMode="auto">
              <a:xfrm>
                <a:off x="6446271" y="3087294"/>
                <a:ext cx="69628"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9" name="矩形 8"/>
              <p:cNvSpPr/>
              <p:nvPr/>
            </p:nvSpPr>
            <p:spPr bwMode="auto">
              <a:xfrm>
                <a:off x="6563249" y="3038799"/>
                <a:ext cx="143172" cy="1768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cxnSp>
            <p:nvCxnSpPr>
              <p:cNvPr id="10" name="直接箭头连接符 9"/>
              <p:cNvCxnSpPr/>
              <p:nvPr/>
            </p:nvCxnSpPr>
            <p:spPr bwMode="auto">
              <a:xfrm>
                <a:off x="6048669" y="3250154"/>
                <a:ext cx="734867"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1" name="矩形 10"/>
              <p:cNvSpPr/>
              <p:nvPr/>
            </p:nvSpPr>
            <p:spPr bwMode="auto">
              <a:xfrm>
                <a:off x="6195359" y="3504645"/>
                <a:ext cx="411265" cy="49172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2" name="矩形 11"/>
              <p:cNvSpPr/>
              <p:nvPr/>
            </p:nvSpPr>
            <p:spPr bwMode="auto">
              <a:xfrm>
                <a:off x="6224768" y="3795310"/>
                <a:ext cx="145159" cy="17684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3" name="矩形 12"/>
              <p:cNvSpPr/>
              <p:nvPr/>
            </p:nvSpPr>
            <p:spPr bwMode="auto">
              <a:xfrm>
                <a:off x="6394327" y="3654511"/>
                <a:ext cx="51944"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4" name="矩形 13"/>
              <p:cNvSpPr/>
              <p:nvPr/>
            </p:nvSpPr>
            <p:spPr bwMode="auto">
              <a:xfrm>
                <a:off x="6677632" y="3504645"/>
                <a:ext cx="411265" cy="49172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5" name="矩形 14"/>
              <p:cNvSpPr/>
              <p:nvPr/>
            </p:nvSpPr>
            <p:spPr bwMode="auto">
              <a:xfrm>
                <a:off x="6699105" y="3853568"/>
                <a:ext cx="145159" cy="11859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6" name="矩形 15"/>
              <p:cNvSpPr/>
              <p:nvPr/>
            </p:nvSpPr>
            <p:spPr bwMode="auto">
              <a:xfrm>
                <a:off x="6844926" y="3714766"/>
                <a:ext cx="102316"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7" name="矩形 16"/>
              <p:cNvSpPr/>
              <p:nvPr/>
            </p:nvSpPr>
            <p:spPr bwMode="auto">
              <a:xfrm>
                <a:off x="6960905" y="3615086"/>
                <a:ext cx="102316" cy="9752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8" name="矩形 17"/>
              <p:cNvSpPr/>
              <p:nvPr/>
            </p:nvSpPr>
            <p:spPr bwMode="auto">
              <a:xfrm>
                <a:off x="7141009" y="3507854"/>
                <a:ext cx="411265" cy="49172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9" name="矩形 18"/>
              <p:cNvSpPr/>
              <p:nvPr/>
            </p:nvSpPr>
            <p:spPr bwMode="auto">
              <a:xfrm>
                <a:off x="7162482" y="3856777"/>
                <a:ext cx="43966" cy="11859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20" name="矩形 19"/>
              <p:cNvSpPr/>
              <p:nvPr/>
            </p:nvSpPr>
            <p:spPr bwMode="auto">
              <a:xfrm>
                <a:off x="7229283" y="3717993"/>
                <a:ext cx="102316"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cxnSp>
            <p:nvCxnSpPr>
              <p:cNvPr id="21" name="曲线连接符 20"/>
              <p:cNvCxnSpPr>
                <a:stCxn id="9" idx="3"/>
                <a:endCxn id="11" idx="0"/>
              </p:cNvCxnSpPr>
              <p:nvPr/>
            </p:nvCxnSpPr>
            <p:spPr bwMode="auto">
              <a:xfrm flipH="1">
                <a:off x="6400992" y="3127223"/>
                <a:ext cx="305429" cy="377422"/>
              </a:xfrm>
              <a:prstGeom prst="curvedConnector4">
                <a:avLst>
                  <a:gd name="adj1" fmla="val -41214"/>
                  <a:gd name="adj2" fmla="val 61714"/>
                </a:avLst>
              </a:prstGeom>
              <a:solidFill>
                <a:schemeClr val="accent1"/>
              </a:solidFill>
              <a:ln w="9525" cap="flat" cmpd="sng" algn="ctr">
                <a:solidFill>
                  <a:schemeClr val="tx1"/>
                </a:solidFill>
                <a:prstDash val="sysDash"/>
                <a:round/>
                <a:headEnd type="none" w="med" len="med"/>
                <a:tailEnd type="triangle"/>
              </a:ln>
              <a:effectLst/>
            </p:spPr>
          </p:cxnSp>
          <p:cxnSp>
            <p:nvCxnSpPr>
              <p:cNvPr id="22" name="曲线连接符 21"/>
              <p:cNvCxnSpPr>
                <a:stCxn id="9" idx="3"/>
                <a:endCxn id="14" idx="0"/>
              </p:cNvCxnSpPr>
              <p:nvPr/>
            </p:nvCxnSpPr>
            <p:spPr bwMode="auto">
              <a:xfrm>
                <a:off x="6706421" y="3127223"/>
                <a:ext cx="176844" cy="377422"/>
              </a:xfrm>
              <a:prstGeom prst="curvedConnector2">
                <a:avLst/>
              </a:prstGeom>
              <a:solidFill>
                <a:schemeClr val="accent1"/>
              </a:solidFill>
              <a:ln w="9525" cap="flat" cmpd="sng" algn="ctr">
                <a:solidFill>
                  <a:schemeClr val="tx1"/>
                </a:solidFill>
                <a:prstDash val="sysDash"/>
                <a:round/>
                <a:headEnd type="none" w="med" len="med"/>
                <a:tailEnd type="triangle"/>
              </a:ln>
              <a:effectLst/>
            </p:spPr>
          </p:cxnSp>
          <p:cxnSp>
            <p:nvCxnSpPr>
              <p:cNvPr id="23" name="曲线连接符 22"/>
              <p:cNvCxnSpPr>
                <a:stCxn id="9" idx="3"/>
                <a:endCxn id="18" idx="0"/>
              </p:cNvCxnSpPr>
              <p:nvPr/>
            </p:nvCxnSpPr>
            <p:spPr bwMode="auto">
              <a:xfrm>
                <a:off x="6706421" y="3127223"/>
                <a:ext cx="640221" cy="380631"/>
              </a:xfrm>
              <a:prstGeom prst="curvedConnector2">
                <a:avLst/>
              </a:prstGeom>
              <a:solidFill>
                <a:schemeClr val="accent1"/>
              </a:solidFill>
              <a:ln w="9525" cap="flat" cmpd="sng" algn="ctr">
                <a:solidFill>
                  <a:schemeClr val="tx1"/>
                </a:solidFill>
                <a:prstDash val="sysDash"/>
                <a:round/>
                <a:headEnd type="none" w="med" len="med"/>
                <a:tailEnd type="triangle"/>
              </a:ln>
              <a:effectLst/>
            </p:spPr>
          </p:cxnSp>
          <p:cxnSp>
            <p:nvCxnSpPr>
              <p:cNvPr id="24" name="曲线连接符 23"/>
              <p:cNvCxnSpPr>
                <a:stCxn id="20" idx="0"/>
              </p:cNvCxnSpPr>
              <p:nvPr/>
            </p:nvCxnSpPr>
            <p:spPr bwMode="auto">
              <a:xfrm rot="5400000" flipH="1" flipV="1">
                <a:off x="7276620" y="3219469"/>
                <a:ext cx="502346" cy="494702"/>
              </a:xfrm>
              <a:prstGeom prst="curvedConnector3">
                <a:avLst/>
              </a:prstGeom>
              <a:solidFill>
                <a:schemeClr val="accent1"/>
              </a:solidFill>
              <a:ln w="9525" cap="flat" cmpd="sng" algn="ctr">
                <a:solidFill>
                  <a:schemeClr val="tx1"/>
                </a:solidFill>
                <a:prstDash val="solid"/>
                <a:round/>
                <a:headEnd type="none" w="med" len="med"/>
                <a:tailEnd type="triangle"/>
              </a:ln>
              <a:effectLst/>
            </p:spPr>
          </p:cxnSp>
          <p:cxnSp>
            <p:nvCxnSpPr>
              <p:cNvPr id="25" name="曲线连接符 24"/>
              <p:cNvCxnSpPr>
                <a:stCxn id="15" idx="0"/>
              </p:cNvCxnSpPr>
              <p:nvPr/>
            </p:nvCxnSpPr>
            <p:spPr bwMode="auto">
              <a:xfrm rot="5400000" flipH="1" flipV="1">
                <a:off x="6925240" y="3016515"/>
                <a:ext cx="683498" cy="990609"/>
              </a:xfrm>
              <a:prstGeom prst="curvedConnector2">
                <a:avLst/>
              </a:prstGeom>
              <a:solidFill>
                <a:schemeClr val="accent1"/>
              </a:solidFill>
              <a:ln w="9525" cap="flat" cmpd="sng" algn="ctr">
                <a:solidFill>
                  <a:schemeClr val="tx1"/>
                </a:solidFill>
                <a:prstDash val="solid"/>
                <a:round/>
                <a:headEnd type="none" w="med" len="med"/>
                <a:tailEnd type="triangle"/>
              </a:ln>
              <a:effectLst/>
            </p:spPr>
          </p:cxnSp>
        </p:grpSp>
        <p:sp>
          <p:nvSpPr>
            <p:cNvPr id="26" name="文本框 25"/>
            <p:cNvSpPr txBox="1"/>
            <p:nvPr/>
          </p:nvSpPr>
          <p:spPr>
            <a:xfrm>
              <a:off x="8123571" y="2850102"/>
              <a:ext cx="646058" cy="276999"/>
            </a:xfrm>
            <a:prstGeom prst="rect">
              <a:avLst/>
            </a:prstGeom>
            <a:noFill/>
          </p:spPr>
          <p:txBody>
            <a:bodyPr wrap="square" rtlCol="0">
              <a:spAutoFit/>
            </a:bodyPr>
            <a:lstStyle>
              <a:defPPr/>
            </a:lstStyle>
            <a:p>
              <a:r>
                <a:rPr lang="en-US" altLang="zh-CN" sz="1200" smtClean="0"/>
                <a:t>Delete</a:t>
              </a:r>
              <a:endParaRPr lang="zh-CN" altLang="en-US" sz="1200"/>
            </a:p>
          </p:txBody>
        </p:sp>
        <p:sp>
          <p:nvSpPr>
            <p:cNvPr id="28" name="文本框 27"/>
            <p:cNvSpPr txBox="1"/>
            <p:nvPr/>
          </p:nvSpPr>
          <p:spPr>
            <a:xfrm>
              <a:off x="6335755" y="2255400"/>
              <a:ext cx="1773726" cy="230201"/>
            </a:xfrm>
            <a:prstGeom prst="rect">
              <a:avLst/>
            </a:prstGeom>
            <a:noFill/>
          </p:spPr>
          <p:txBody>
            <a:bodyPr wrap="square" rtlCol="0">
              <a:spAutoFit/>
            </a:bodyPr>
            <a:lstStyle>
              <a:defPPr/>
            </a:lstStyle>
            <a:p>
              <a:r>
                <a:rPr lang="en-US" altLang="zh-CN" sz="1200" dirty="0" smtClean="0"/>
                <a:t>create</a:t>
              </a:r>
              <a:r>
                <a:rPr lang="zh-CN" altLang="en-US" sz="1200" dirty="0" smtClean="0"/>
                <a:t>:</a:t>
              </a:r>
              <a:endParaRPr lang="zh-CN" altLang="en-US" sz="1200" dirty="0"/>
            </a:p>
          </p:txBody>
        </p:sp>
      </p:grpSp>
      <mc:AlternateContent xmlns:mc="http://schemas.openxmlformats.org/markup-compatibility/2006" xmlns:a14="http://schemas.microsoft.com/office/drawing/2010/main">
        <mc:Choice Requires="a14">
          <p:sp>
            <p:nvSpPr>
              <p:cNvPr id="30" name="矩形 29"/>
              <p:cNvSpPr/>
              <p:nvPr/>
            </p:nvSpPr>
            <p:spPr>
              <a:xfrm>
                <a:off x="418979" y="2569783"/>
                <a:ext cx="5814392" cy="2237087"/>
              </a:xfrm>
              <a:prstGeom prst="rect">
                <a:avLst/>
              </a:prstGeom>
            </p:spPr>
            <p:txBody>
              <a:bodyPr wrap="square">
                <a:spAutoFit/>
              </a:bodyPr>
              <a:lstStyle/>
              <a:p>
                <a:pPr indent="279400">
                  <a:lnSpc>
                    <a:spcPct val="107000"/>
                  </a:lnSpc>
                  <a:spcBef>
                    <a:spcPts val="600"/>
                  </a:spcBef>
                  <a:spcAft>
                    <a:spcPts val="600"/>
                  </a:spcAft>
                </a:pPr>
                <a:r>
                  <a:rPr lang="en-US" altLang="zh-CN" sz="1400" dirty="0" smtClean="0">
                    <a:latin typeface="Cambria Math" panose="02040503050406030204" pitchFamily="18" charset="0"/>
                    <a:ea typeface="Cambria Math" panose="02040503050406030204" pitchFamily="18" charset="0"/>
                    <a:cs typeface="Times New Roman" panose="02020603050405020304" pitchFamily="18" charset="0"/>
                  </a:rPr>
                  <a:t>Resource allocation rate definition</a:t>
                </a:r>
                <a:r>
                  <a:rPr lang="zh-CN" altLang="en-US" sz="1400" dirty="0" smtClean="0">
                    <a:latin typeface="Cambria Math" panose="02040503050406030204" pitchFamily="18" charset="0"/>
                    <a:ea typeface="Cambria Math" panose="02040503050406030204" pitchFamily="18" charset="0"/>
                    <a:cs typeface="Times New Roman" panose="02020603050405020304" pitchFamily="18" charset="0"/>
                  </a:rPr>
                  <a:t>：</a:t>
                </a:r>
                <a:endParaRPr lang="en-US" altLang="zh-CN" sz="1400" dirty="0" smtClean="0">
                  <a:latin typeface="Cambria Math" panose="02040503050406030204" pitchFamily="18" charset="0"/>
                  <a:ea typeface="Cambria Math" panose="02040503050406030204" pitchFamily="18" charset="0"/>
                  <a:cs typeface="Times New Roman" panose="02020603050405020304" pitchFamily="18" charset="0"/>
                </a:endParaRPr>
              </a:p>
              <a:p>
                <a:pPr indent="279400">
                  <a:lnSpc>
                    <a:spcPct val="107000"/>
                  </a:lnSpc>
                  <a:spcBef>
                    <a:spcPts val="600"/>
                  </a:spcBef>
                  <a:spcAft>
                    <a:spcPts val="600"/>
                  </a:spcAft>
                </a:pPr>
                <a14:m>
                  <m:oMathPara xmlns:m="http://schemas.openxmlformats.org/officeDocument/2006/math">
                    <m:oMathParaPr>
                      <m:jc m:val="center"/>
                    </m:oMathParaPr>
                    <m:oMath xmlns:m="http://schemas.openxmlformats.org/officeDocument/2006/math">
                      <m:sSub>
                        <m:sSubPr>
                          <m:ctrlPr>
                            <a:rPr lang="zh-CN" altLang="zh-CN" sz="14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𝐴𝑙𝑙𝑜𝑐𝑎𝑡𝑖𝑜𝑛</m:t>
                          </m:r>
                        </m:e>
                        <m: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𝑅𝑒𝑔𝑖𝑜𝑛</m:t>
                          </m:r>
                        </m:sub>
                      </m:s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m:t>
                      </m:r>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𝑚𝑖𝑛</m:t>
                      </m:r>
                      <m:d>
                        <m:dPr>
                          <m:begChr m:val="{"/>
                          <m:endChr m:val="}"/>
                          <m:ctrlPr>
                            <a:rPr lang="zh-CN" altLang="zh-CN" sz="1400" i="1">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1400" i="1">
                                  <a:latin typeface="Cambria Math" panose="02040503050406030204" pitchFamily="18" charset="0"/>
                                  <a:ea typeface="Cambria Math" panose="02040503050406030204" pitchFamily="18" charset="0"/>
                                  <a:cs typeface="Times New Roman" panose="02020603050405020304" pitchFamily="18" charset="0"/>
                                </a:rPr>
                              </m:ctrlPr>
                            </m:fPr>
                            <m:num>
                              <m:nary>
                                <m:naryPr>
                                  <m:chr m:val="∑"/>
                                  <m:limLoc m:val="subSup"/>
                                  <m:ctrlPr>
                                    <a:rPr lang="zh-CN" altLang="zh-CN" sz="1400" i="1">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𝑖</m:t>
                                  </m:r>
                                  <m:r>
                                    <a:rPr lang="en-US" altLang="zh-CN" sz="1400" i="1">
                                      <a:latin typeface="Cambria Math" panose="02040503050406030204" pitchFamily="18" charset="0"/>
                                      <a:ea typeface="Cambria Math" panose="02040503050406030204" pitchFamily="18" charset="0"/>
                                      <a:cs typeface="Times New Roman" panose="02020603050405020304" pitchFamily="18" charset="0"/>
                                    </a:rPr>
                                    <m:t>=1</m:t>
                                  </m:r>
                                </m:sub>
                                <m:sup>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𝑛</m:t>
                                  </m:r>
                                </m:sup>
                                <m:e>
                                  <m:sSubSup>
                                    <m:sSubSupPr>
                                      <m:ctrlPr>
                                        <a:rPr lang="zh-CN" altLang="zh-CN" sz="140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𝑈</m:t>
                                      </m:r>
                                    </m:e>
                                    <m: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𝑖</m:t>
                                      </m:r>
                                    </m:sub>
                                    <m:sup>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𝑐𝑝𝑢</m:t>
                                      </m:r>
                                    </m:sup>
                                  </m:sSubSup>
                                </m:e>
                              </m:nary>
                            </m:num>
                            <m:den>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𝑛</m:t>
                              </m:r>
                              <m:r>
                                <a:rPr lang="en-US" altLang="zh-CN" sz="1400"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zh-CN" altLang="zh-CN" sz="140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𝑇𝑜𝑡𝑎𝑙</m:t>
                                  </m:r>
                                </m:e>
                                <m: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𝑖</m:t>
                                  </m:r>
                                </m:sub>
                                <m:sup>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𝑐𝑝𝑢</m:t>
                                  </m:r>
                                </m:sup>
                              </m:sSubSup>
                            </m:den>
                          </m:f>
                          <m:r>
                            <a:rPr lang="en-US" altLang="zh-CN" sz="1400" i="1">
                              <a:latin typeface="Cambria Math" panose="02040503050406030204" pitchFamily="18" charset="0"/>
                              <a:ea typeface="Cambria Math" panose="02040503050406030204" pitchFamily="18" charset="0"/>
                              <a:cs typeface="Times New Roman" panose="02020603050405020304" pitchFamily="18" charset="0"/>
                            </a:rPr>
                            <m:t>,</m:t>
                          </m:r>
                          <m:f>
                            <m:fPr>
                              <m:ctrlPr>
                                <a:rPr lang="zh-CN" altLang="zh-CN" sz="1400" i="1">
                                  <a:latin typeface="Cambria Math" panose="02040503050406030204" pitchFamily="18" charset="0"/>
                                  <a:ea typeface="Cambria Math" panose="02040503050406030204" pitchFamily="18" charset="0"/>
                                  <a:cs typeface="Times New Roman" panose="02020603050405020304" pitchFamily="18" charset="0"/>
                                </a:rPr>
                              </m:ctrlPr>
                            </m:fPr>
                            <m:num>
                              <m:nary>
                                <m:naryPr>
                                  <m:chr m:val="∑"/>
                                  <m:limLoc m:val="subSup"/>
                                  <m:ctrlPr>
                                    <a:rPr lang="zh-CN" altLang="zh-CN" sz="1400" i="1">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𝑖</m:t>
                                  </m:r>
                                  <m:r>
                                    <a:rPr lang="en-US" altLang="zh-CN" sz="1400" i="1">
                                      <a:latin typeface="Cambria Math" panose="02040503050406030204" pitchFamily="18" charset="0"/>
                                      <a:ea typeface="Cambria Math" panose="02040503050406030204" pitchFamily="18" charset="0"/>
                                      <a:cs typeface="Times New Roman" panose="02020603050405020304" pitchFamily="18" charset="0"/>
                                    </a:rPr>
                                    <m:t>=1</m:t>
                                  </m:r>
                                </m:sub>
                                <m:sup>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𝑛</m:t>
                                  </m:r>
                                </m:sup>
                                <m:e>
                                  <m:sSubSup>
                                    <m:sSubSupPr>
                                      <m:ctrlPr>
                                        <a:rPr lang="zh-CN" altLang="zh-CN" sz="140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𝑈</m:t>
                                      </m:r>
                                    </m:e>
                                    <m: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𝑖</m:t>
                                      </m:r>
                                    </m:sub>
                                    <m:sup>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𝑚𝑒𝑚</m:t>
                                      </m:r>
                                    </m:sup>
                                  </m:sSubSup>
                                </m:e>
                              </m:nary>
                            </m:num>
                            <m:den>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𝑛</m:t>
                              </m:r>
                              <m:r>
                                <a:rPr lang="en-US" altLang="zh-CN" sz="1400"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zh-CN" altLang="zh-CN" sz="140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𝑇𝑜𝑡𝑎𝑙</m:t>
                                  </m:r>
                                </m:e>
                                <m: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𝑖</m:t>
                                  </m:r>
                                </m:sub>
                                <m:sup>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𝑚𝑒𝑚</m:t>
                                  </m:r>
                                </m:sup>
                              </m:sSubSup>
                            </m:den>
                          </m:f>
                        </m:e>
                      </m:d>
                    </m:oMath>
                  </m:oMathPara>
                </a14:m>
                <a:endParaRPr lang="zh-CN" altLang="zh-CN" sz="1400" i="1" dirty="0">
                  <a:latin typeface="Cambria Math" panose="02040503050406030204" pitchFamily="18" charset="0"/>
                  <a:ea typeface="Cambria Math" panose="02040503050406030204" pitchFamily="18" charset="0"/>
                  <a:cs typeface="Times New Roman" panose="02020603050405020304" pitchFamily="18" charset="0"/>
                </a:endParaRPr>
              </a:p>
              <a:p>
                <a:pPr indent="279400">
                  <a:lnSpc>
                    <a:spcPts val="800"/>
                  </a:lnSpc>
                  <a:spcBef>
                    <a:spcPts val="600"/>
                  </a:spcBef>
                  <a:spcAft>
                    <a:spcPts val="600"/>
                  </a:spcAft>
                </a:pPr>
                <a14:m>
                  <m:oMath xmlns:m="http://schemas.openxmlformats.org/officeDocument/2006/math">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𝑛</m:t>
                    </m:r>
                  </m:oMath>
                </a14:m>
                <a:r>
                  <a:rPr lang="en-US" altLang="zh-CN" sz="1400" i="1" dirty="0" smtClean="0">
                    <a:latin typeface="Cambria Math" panose="02040503050406030204" pitchFamily="18" charset="0"/>
                    <a:ea typeface="Cambria Math" panose="02040503050406030204" pitchFamily="18" charset="0"/>
                    <a:cs typeface="Times New Roman" panose="02020603050405020304" pitchFamily="18" charset="0"/>
                  </a:rPr>
                  <a:t>——total server number </a:t>
                </a:r>
                <a:endParaRPr lang="zh-CN" altLang="zh-CN" sz="1400" i="1" dirty="0">
                  <a:latin typeface="Cambria Math" panose="02040503050406030204" pitchFamily="18" charset="0"/>
                  <a:ea typeface="Cambria Math" panose="02040503050406030204" pitchFamily="18" charset="0"/>
                  <a:cs typeface="Times New Roman" panose="02020603050405020304" pitchFamily="18" charset="0"/>
                </a:endParaRPr>
              </a:p>
              <a:p>
                <a:pPr indent="279400">
                  <a:lnSpc>
                    <a:spcPts val="800"/>
                  </a:lnSpc>
                  <a:spcBef>
                    <a:spcPts val="600"/>
                  </a:spcBef>
                  <a:spcAft>
                    <a:spcPts val="600"/>
                  </a:spcAft>
                </a:pPr>
                <a14:m>
                  <m:oMath xmlns:m="http://schemas.openxmlformats.org/officeDocument/2006/math">
                    <m:sSubSup>
                      <m:sSubSupPr>
                        <m:ctrlPr>
                          <a:rPr lang="zh-CN" altLang="zh-CN" sz="140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smtClean="0">
                            <a:latin typeface="Cambria Math" panose="02040503050406030204" pitchFamily="18" charset="0"/>
                            <a:ea typeface="Cambria Math" panose="02040503050406030204" pitchFamily="18" charset="0"/>
                            <a:cs typeface="Times New Roman" panose="02020603050405020304" pitchFamily="18" charset="0"/>
                          </a:rPr>
                          <m:t>𝑈</m:t>
                        </m:r>
                      </m:e>
                      <m: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𝑖</m:t>
                        </m:r>
                      </m:sub>
                      <m:sup>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𝑐𝑝𝑢</m:t>
                        </m:r>
                      </m:sup>
                    </m:sSubSup>
                  </m:oMath>
                </a14:m>
                <a:r>
                  <a:rPr lang="en-US" altLang="zh-CN" sz="1400" i="1" dirty="0" smtClean="0">
                    <a:latin typeface="Cambria Math" panose="02040503050406030204" pitchFamily="18" charset="0"/>
                    <a:ea typeface="Cambria Math" panose="02040503050406030204" pitchFamily="18" charset="0"/>
                    <a:cs typeface="Times New Roman" panose="02020603050405020304" pitchFamily="18" charset="0"/>
                  </a:rPr>
                  <a:t>——allocated </a:t>
                </a:r>
                <a:r>
                  <a:rPr lang="en-US" altLang="zh-CN" sz="1400" i="1" dirty="0" err="1" smtClean="0">
                    <a:latin typeface="Cambria Math" panose="02040503050406030204" pitchFamily="18" charset="0"/>
                    <a:ea typeface="Cambria Math" panose="02040503050406030204" pitchFamily="18" charset="0"/>
                    <a:cs typeface="Times New Roman" panose="02020603050405020304" pitchFamily="18" charset="0"/>
                  </a:rPr>
                  <a:t>cpu</a:t>
                </a:r>
                <a:r>
                  <a:rPr lang="en-US" altLang="zh-CN" sz="1400" i="1" dirty="0" smtClean="0">
                    <a:latin typeface="Cambria Math" panose="02040503050406030204" pitchFamily="18" charset="0"/>
                    <a:ea typeface="Cambria Math" panose="02040503050406030204" pitchFamily="18" charset="0"/>
                    <a:cs typeface="Times New Roman" panose="02020603050405020304" pitchFamily="18" charset="0"/>
                  </a:rPr>
                  <a:t> in server </a:t>
                </a:r>
                <a:r>
                  <a:rPr lang="en-US" altLang="zh-CN" sz="1400" i="1" dirty="0" err="1" smtClean="0">
                    <a:latin typeface="Cambria Math" panose="02040503050406030204" pitchFamily="18" charset="0"/>
                    <a:ea typeface="Cambria Math" panose="02040503050406030204" pitchFamily="18" charset="0"/>
                    <a:cs typeface="Times New Roman" panose="02020603050405020304" pitchFamily="18" charset="0"/>
                  </a:rPr>
                  <a:t>i</a:t>
                </a:r>
                <a:endParaRPr lang="zh-CN" altLang="zh-CN" sz="1400" i="1" dirty="0">
                  <a:latin typeface="Cambria Math" panose="02040503050406030204" pitchFamily="18" charset="0"/>
                  <a:ea typeface="Cambria Math" panose="02040503050406030204" pitchFamily="18" charset="0"/>
                  <a:cs typeface="Times New Roman" panose="02020603050405020304" pitchFamily="18" charset="0"/>
                </a:endParaRPr>
              </a:p>
              <a:p>
                <a:pPr indent="279400">
                  <a:lnSpc>
                    <a:spcPts val="800"/>
                  </a:lnSpc>
                  <a:spcBef>
                    <a:spcPts val="600"/>
                  </a:spcBef>
                  <a:spcAft>
                    <a:spcPts val="600"/>
                  </a:spcAft>
                </a:pPr>
                <a14:m>
                  <m:oMath xmlns:m="http://schemas.openxmlformats.org/officeDocument/2006/math">
                    <m:sSubSup>
                      <m:sSubSupPr>
                        <m:ctrlPr>
                          <a:rPr lang="zh-CN" altLang="zh-CN" sz="140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smtClean="0">
                            <a:latin typeface="Cambria Math" panose="02040503050406030204" pitchFamily="18" charset="0"/>
                            <a:ea typeface="Cambria Math" panose="02040503050406030204" pitchFamily="18" charset="0"/>
                            <a:cs typeface="Times New Roman" panose="02020603050405020304" pitchFamily="18" charset="0"/>
                          </a:rPr>
                          <m:t>𝑈</m:t>
                        </m:r>
                      </m:e>
                      <m: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𝑖</m:t>
                        </m:r>
                      </m:sub>
                      <m:sup>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𝑚𝑒𝑛</m:t>
                        </m:r>
                      </m:sup>
                    </m:sSubSup>
                  </m:oMath>
                </a14:m>
                <a:r>
                  <a:rPr lang="en-US" altLang="zh-CN" sz="1400" i="1" dirty="0" smtClean="0">
                    <a:latin typeface="Cambria Math" panose="02040503050406030204" pitchFamily="18" charset="0"/>
                    <a:ea typeface="Cambria Math" panose="02040503050406030204" pitchFamily="18" charset="0"/>
                    <a:cs typeface="Times New Roman" panose="02020603050405020304" pitchFamily="18" charset="0"/>
                  </a:rPr>
                  <a:t>——allocated memory in server </a:t>
                </a:r>
                <a:r>
                  <a:rPr lang="en-US" altLang="zh-CN" sz="1400" i="1" dirty="0" err="1" smtClean="0">
                    <a:latin typeface="Cambria Math" panose="02040503050406030204" pitchFamily="18" charset="0"/>
                    <a:ea typeface="Cambria Math" panose="02040503050406030204" pitchFamily="18" charset="0"/>
                    <a:cs typeface="Times New Roman" panose="02020603050405020304" pitchFamily="18" charset="0"/>
                  </a:rPr>
                  <a:t>i</a:t>
                </a:r>
                <a:endParaRPr lang="zh-CN" altLang="zh-CN" sz="1400" i="1" dirty="0">
                  <a:latin typeface="Cambria Math" panose="02040503050406030204" pitchFamily="18" charset="0"/>
                  <a:ea typeface="Cambria Math" panose="02040503050406030204" pitchFamily="18" charset="0"/>
                  <a:cs typeface="Times New Roman" panose="02020603050405020304" pitchFamily="18" charset="0"/>
                </a:endParaRPr>
              </a:p>
              <a:p>
                <a:pPr indent="279400">
                  <a:lnSpc>
                    <a:spcPts val="800"/>
                  </a:lnSpc>
                  <a:spcBef>
                    <a:spcPts val="600"/>
                  </a:spcBef>
                  <a:spcAft>
                    <a:spcPts val="600"/>
                  </a:spcAft>
                </a:pPr>
                <a14:m>
                  <m:oMath xmlns:m="http://schemas.openxmlformats.org/officeDocument/2006/math">
                    <m:sSubSup>
                      <m:sSubSupPr>
                        <m:ctrlPr>
                          <a:rPr lang="zh-CN" altLang="zh-CN" sz="140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𝑇𝑜𝑡𝑎𝑙</m:t>
                        </m:r>
                      </m:e>
                      <m: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𝑖</m:t>
                        </m:r>
                      </m:sub>
                      <m:sup>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𝑐𝑝𝑢</m:t>
                        </m:r>
                      </m:sup>
                    </m:sSubSup>
                  </m:oMath>
                </a14:m>
                <a:r>
                  <a:rPr lang="en-US" altLang="zh-CN" sz="1400" i="1" dirty="0" smtClean="0">
                    <a:latin typeface="Cambria Math" panose="02040503050406030204" pitchFamily="18" charset="0"/>
                    <a:ea typeface="Cambria Math" panose="02040503050406030204" pitchFamily="18" charset="0"/>
                    <a:cs typeface="Times New Roman" panose="02020603050405020304" pitchFamily="18" charset="0"/>
                  </a:rPr>
                  <a:t>——total </a:t>
                </a:r>
                <a:r>
                  <a:rPr lang="en-US" altLang="zh-CN" sz="1400" i="1" dirty="0" err="1" smtClean="0">
                    <a:latin typeface="Cambria Math" panose="02040503050406030204" pitchFamily="18" charset="0"/>
                    <a:ea typeface="Cambria Math" panose="02040503050406030204" pitchFamily="18" charset="0"/>
                    <a:cs typeface="Times New Roman" panose="02020603050405020304" pitchFamily="18" charset="0"/>
                  </a:rPr>
                  <a:t>cpu</a:t>
                </a:r>
                <a:r>
                  <a:rPr lang="en-US" altLang="zh-CN" sz="1400" i="1" dirty="0" smtClean="0">
                    <a:latin typeface="Cambria Math" panose="02040503050406030204" pitchFamily="18" charset="0"/>
                    <a:ea typeface="Cambria Math" panose="02040503050406030204" pitchFamily="18" charset="0"/>
                    <a:cs typeface="Times New Roman" panose="02020603050405020304" pitchFamily="18" charset="0"/>
                  </a:rPr>
                  <a:t> in server </a:t>
                </a:r>
                <a:r>
                  <a:rPr lang="en-US" altLang="zh-CN" sz="1400" i="1" dirty="0" err="1" smtClean="0">
                    <a:latin typeface="Cambria Math" panose="02040503050406030204" pitchFamily="18" charset="0"/>
                    <a:ea typeface="Cambria Math" panose="02040503050406030204" pitchFamily="18" charset="0"/>
                    <a:cs typeface="Times New Roman" panose="02020603050405020304" pitchFamily="18" charset="0"/>
                  </a:rPr>
                  <a:t>i</a:t>
                </a:r>
                <a:endParaRPr lang="zh-CN" altLang="zh-CN" sz="1400" i="1" dirty="0">
                  <a:latin typeface="Cambria Math" panose="02040503050406030204" pitchFamily="18" charset="0"/>
                  <a:ea typeface="Cambria Math" panose="02040503050406030204" pitchFamily="18" charset="0"/>
                  <a:cs typeface="Times New Roman" panose="02020603050405020304" pitchFamily="18" charset="0"/>
                </a:endParaRPr>
              </a:p>
              <a:p>
                <a:pPr indent="279400">
                  <a:lnSpc>
                    <a:spcPts val="800"/>
                  </a:lnSpc>
                  <a:spcBef>
                    <a:spcPts val="600"/>
                  </a:spcBef>
                  <a:spcAft>
                    <a:spcPts val="600"/>
                  </a:spcAft>
                </a:pPr>
                <a14:m>
                  <m:oMath xmlns:m="http://schemas.openxmlformats.org/officeDocument/2006/math">
                    <m:sSubSup>
                      <m:sSubSupPr>
                        <m:ctrlPr>
                          <a:rPr lang="zh-CN" altLang="zh-CN" sz="140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𝑇𝑜𝑡𝑎𝑙</m:t>
                        </m:r>
                      </m:e>
                      <m: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𝑖</m:t>
                        </m:r>
                      </m:sub>
                      <m:sup>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𝑚𝑒𝑚</m:t>
                        </m:r>
                      </m:sup>
                    </m:sSubSup>
                  </m:oMath>
                </a14:m>
                <a:r>
                  <a:rPr lang="en-US" altLang="zh-CN" sz="1400" i="1" dirty="0" smtClean="0">
                    <a:latin typeface="Cambria Math" panose="02040503050406030204" pitchFamily="18" charset="0"/>
                    <a:ea typeface="Cambria Math" panose="02040503050406030204" pitchFamily="18" charset="0"/>
                    <a:cs typeface="Times New Roman" panose="02020603050405020304" pitchFamily="18" charset="0"/>
                  </a:rPr>
                  <a:t>——total memory in server </a:t>
                </a:r>
                <a:r>
                  <a:rPr lang="en-US" altLang="zh-CN" sz="1400" i="1" dirty="0" err="1" smtClean="0">
                    <a:latin typeface="Cambria Math" panose="02040503050406030204" pitchFamily="18" charset="0"/>
                    <a:ea typeface="Cambria Math" panose="02040503050406030204" pitchFamily="18" charset="0"/>
                    <a:cs typeface="Times New Roman" panose="02020603050405020304" pitchFamily="18" charset="0"/>
                  </a:rPr>
                  <a:t>i</a:t>
                </a:r>
                <a:endParaRPr lang="zh-CN" altLang="zh-CN" sz="1400" i="1"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0" name="矩形 29"/>
              <p:cNvSpPr>
                <a:spLocks noRot="1" noChangeAspect="1" noMove="1" noResize="1" noEditPoints="1" noAdjustHandles="1" noChangeArrowheads="1" noChangeShapeType="1" noTextEdit="1"/>
              </p:cNvSpPr>
              <p:nvPr/>
            </p:nvSpPr>
            <p:spPr>
              <a:xfrm>
                <a:off x="418979" y="2569783"/>
                <a:ext cx="5814392" cy="2237087"/>
              </a:xfrm>
              <a:prstGeom prst="rect">
                <a:avLst/>
              </a:prstGeom>
              <a:blipFill rotWithShape="0">
                <a:blip r:embed="rId4"/>
                <a:stretch>
                  <a:fillRect t="-1090" b="-218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8225587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3528" y="628527"/>
            <a:ext cx="7920880" cy="1815882"/>
          </a:xfrm>
          <a:prstGeom prst="rect">
            <a:avLst/>
          </a:prstGeom>
          <a:noFill/>
        </p:spPr>
        <p:txBody>
          <a:bodyPr wrap="square" rtlCol="0">
            <a:spAutoFit/>
          </a:bodyPr>
          <a:lstStyle>
            <a:defPPr/>
          </a:lstStyle>
          <a:p>
            <a:r>
              <a:rPr lang="zh-CN" altLang="en-US" sz="1400" b="1" dirty="0" smtClean="0"/>
              <a:t>If N servers are specified (N = 200 for small regions and N = 1000 for large regions), </a:t>
            </a:r>
            <a:r>
              <a:rPr lang="en-US" altLang="zh-CN" sz="1400" b="1" dirty="0" smtClean="0"/>
              <a:t>schedule the VM requests</a:t>
            </a:r>
            <a:r>
              <a:rPr lang="zh-CN" altLang="en-US" sz="1400" b="1" dirty="0" smtClean="0"/>
              <a:t> from the specified initial status to the resource allocation rate X% based on the VM </a:t>
            </a:r>
            <a:r>
              <a:rPr lang="en-US" altLang="zh-CN" sz="1400" b="1" dirty="0" smtClean="0"/>
              <a:t>requests </a:t>
            </a:r>
            <a:r>
              <a:rPr lang="zh-CN" altLang="en-US" sz="1400" b="1" dirty="0" smtClean="0"/>
              <a:t>sequence. Subsequent </a:t>
            </a:r>
            <a:r>
              <a:rPr lang="en-US" altLang="zh-CN" sz="1400" b="1" dirty="0" smtClean="0"/>
              <a:t>estimation</a:t>
            </a:r>
            <a:r>
              <a:rPr lang="zh-CN" altLang="en-US" sz="1400" b="1" dirty="0" smtClean="0"/>
              <a:t> is performed only for large-specification flavors (for example, 16U, 32G/64G). The number of flavors with large specifications needs to be increased as much as possible.</a:t>
            </a:r>
            <a:endParaRPr lang="en-US" altLang="zh-CN" sz="1400" dirty="0" smtClean="0"/>
          </a:p>
          <a:p>
            <a:r>
              <a:rPr lang="zh-CN" altLang="en-US" sz="1400" dirty="0" smtClean="0"/>
              <a:t>Resource allocation rate: X% is the capacity expansion </a:t>
            </a:r>
            <a:r>
              <a:rPr lang="en-US" altLang="zh-CN" sz="1400" dirty="0" smtClean="0"/>
              <a:t>threshold </a:t>
            </a:r>
            <a:r>
              <a:rPr lang="zh-CN" altLang="en-US" sz="1400" dirty="0" smtClean="0"/>
              <a:t>of a flavor. Currently, only the CPU allocation rate is considered.</a:t>
            </a:r>
            <a:endParaRPr lang="en-US" altLang="zh-CN" sz="1400" dirty="0" smtClean="0"/>
          </a:p>
          <a:p>
            <a:r>
              <a:rPr lang="zh-CN" altLang="en-US" sz="1400" b="1" dirty="0" smtClean="0"/>
              <a:t>Sequence </a:t>
            </a:r>
            <a:r>
              <a:rPr lang="en-US" altLang="zh-CN" sz="1400" b="1" dirty="0" smtClean="0"/>
              <a:t>Info</a:t>
            </a:r>
            <a:r>
              <a:rPr lang="zh-CN" altLang="en-US" sz="1400" b="1" dirty="0" smtClean="0"/>
              <a:t>: </a:t>
            </a:r>
            <a:r>
              <a:rPr lang="en-US" altLang="zh-CN" sz="1400" b="1" dirty="0"/>
              <a:t>sequence with </a:t>
            </a:r>
            <a:r>
              <a:rPr lang="zh-CN" altLang="en-US" sz="1400" b="1" dirty="0"/>
              <a:t>crea</a:t>
            </a:r>
            <a:r>
              <a:rPr lang="en-US" altLang="zh-CN" sz="1400" b="1" dirty="0" err="1"/>
              <a:t>tion</a:t>
            </a:r>
            <a:r>
              <a:rPr lang="zh-CN" altLang="en-US" sz="1400" b="1" dirty="0"/>
              <a:t> and deleti</a:t>
            </a:r>
            <a:r>
              <a:rPr lang="en-US" altLang="zh-CN" sz="1400" b="1" dirty="0"/>
              <a:t>on considered</a:t>
            </a:r>
            <a:r>
              <a:rPr lang="zh-CN" altLang="en-US" sz="1400" b="1" dirty="0" smtClean="0"/>
              <a:t>.</a:t>
            </a:r>
            <a:endParaRPr lang="en-US" altLang="zh-CN" sz="1400" dirty="0" smtClean="0"/>
          </a:p>
          <a:p>
            <a:r>
              <a:rPr lang="en-US" altLang="zh-CN" sz="1400" b="1" dirty="0" smtClean="0"/>
              <a:t>Goal</a:t>
            </a:r>
            <a:r>
              <a:rPr lang="zh-CN" altLang="en-US" sz="1400" b="1" dirty="0" smtClean="0"/>
              <a:t>: Increase the number of </a:t>
            </a:r>
            <a:r>
              <a:rPr lang="en-US" altLang="zh-CN" sz="1400" b="1" dirty="0" smtClean="0"/>
              <a:t>estimated</a:t>
            </a:r>
            <a:r>
              <a:rPr lang="zh-CN" altLang="en-US" sz="1400" b="1" dirty="0" smtClean="0"/>
              <a:t> flavors of large specifications by 10%.</a:t>
            </a:r>
            <a:endParaRPr lang="en-US" altLang="zh-CN" sz="1400" dirty="0" smtClean="0"/>
          </a:p>
        </p:txBody>
      </p:sp>
      <p:grpSp>
        <p:nvGrpSpPr>
          <p:cNvPr id="5" name="组合 4"/>
          <p:cNvGrpSpPr/>
          <p:nvPr/>
        </p:nvGrpSpPr>
        <p:grpSpPr>
          <a:xfrm>
            <a:off x="2195735" y="2415363"/>
            <a:ext cx="3129706" cy="2399670"/>
            <a:chOff x="6248202" y="2079954"/>
            <a:chExt cx="2591142" cy="1994258"/>
          </a:xfrm>
        </p:grpSpPr>
        <p:grpSp>
          <p:nvGrpSpPr>
            <p:cNvPr id="6" name="组合 5"/>
            <p:cNvGrpSpPr/>
            <p:nvPr/>
          </p:nvGrpSpPr>
          <p:grpSpPr>
            <a:xfrm>
              <a:off x="6248202" y="2597045"/>
              <a:ext cx="2483771" cy="1477167"/>
              <a:chOff x="6048669" y="3038799"/>
              <a:chExt cx="1726475" cy="960782"/>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820" y="3059515"/>
                <a:ext cx="196906" cy="187234"/>
              </a:xfrm>
              <a:prstGeom prst="rect">
                <a:avLst/>
              </a:prstGeom>
            </p:spPr>
          </p:pic>
          <p:sp>
            <p:nvSpPr>
              <p:cNvPr id="10" name="矩形 9"/>
              <p:cNvSpPr/>
              <p:nvPr/>
            </p:nvSpPr>
            <p:spPr bwMode="auto">
              <a:xfrm>
                <a:off x="6125785" y="3038799"/>
                <a:ext cx="145159" cy="17684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 name="矩形 10"/>
              <p:cNvSpPr/>
              <p:nvPr/>
            </p:nvSpPr>
            <p:spPr bwMode="auto">
              <a:xfrm>
                <a:off x="6332635" y="3087294"/>
                <a:ext cx="51944"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2" name="矩形 11"/>
              <p:cNvSpPr/>
              <p:nvPr/>
            </p:nvSpPr>
            <p:spPr bwMode="auto">
              <a:xfrm>
                <a:off x="6446271" y="3087294"/>
                <a:ext cx="69628"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3" name="矩形 12"/>
              <p:cNvSpPr/>
              <p:nvPr/>
            </p:nvSpPr>
            <p:spPr bwMode="auto">
              <a:xfrm>
                <a:off x="6563249" y="3038799"/>
                <a:ext cx="143172" cy="1768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cxnSp>
            <p:nvCxnSpPr>
              <p:cNvPr id="14" name="直接箭头连接符 13"/>
              <p:cNvCxnSpPr/>
              <p:nvPr/>
            </p:nvCxnSpPr>
            <p:spPr bwMode="auto">
              <a:xfrm>
                <a:off x="6048669" y="3250154"/>
                <a:ext cx="734867"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5" name="矩形 14"/>
              <p:cNvSpPr/>
              <p:nvPr/>
            </p:nvSpPr>
            <p:spPr bwMode="auto">
              <a:xfrm>
                <a:off x="6195359" y="3504645"/>
                <a:ext cx="411265" cy="49172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6" name="矩形 15"/>
              <p:cNvSpPr/>
              <p:nvPr/>
            </p:nvSpPr>
            <p:spPr bwMode="auto">
              <a:xfrm>
                <a:off x="6224768" y="3795310"/>
                <a:ext cx="145159" cy="17684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7" name="矩形 16"/>
              <p:cNvSpPr/>
              <p:nvPr/>
            </p:nvSpPr>
            <p:spPr bwMode="auto">
              <a:xfrm>
                <a:off x="6394327" y="3654511"/>
                <a:ext cx="51944"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8" name="矩形 17"/>
              <p:cNvSpPr/>
              <p:nvPr/>
            </p:nvSpPr>
            <p:spPr bwMode="auto">
              <a:xfrm>
                <a:off x="6677632" y="3504645"/>
                <a:ext cx="411265" cy="49172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9" name="矩形 18"/>
              <p:cNvSpPr/>
              <p:nvPr/>
            </p:nvSpPr>
            <p:spPr bwMode="auto">
              <a:xfrm>
                <a:off x="6699105" y="3853568"/>
                <a:ext cx="145159" cy="11859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20" name="矩形 19"/>
              <p:cNvSpPr/>
              <p:nvPr/>
            </p:nvSpPr>
            <p:spPr bwMode="auto">
              <a:xfrm>
                <a:off x="6844926" y="3714766"/>
                <a:ext cx="102316"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21" name="矩形 20"/>
              <p:cNvSpPr/>
              <p:nvPr/>
            </p:nvSpPr>
            <p:spPr bwMode="auto">
              <a:xfrm>
                <a:off x="6960905" y="3615086"/>
                <a:ext cx="102316" cy="9752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22" name="矩形 21"/>
              <p:cNvSpPr/>
              <p:nvPr/>
            </p:nvSpPr>
            <p:spPr bwMode="auto">
              <a:xfrm>
                <a:off x="7141009" y="3507854"/>
                <a:ext cx="411265" cy="49172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23" name="矩形 22"/>
              <p:cNvSpPr/>
              <p:nvPr/>
            </p:nvSpPr>
            <p:spPr bwMode="auto">
              <a:xfrm>
                <a:off x="7162482" y="3856777"/>
                <a:ext cx="43966" cy="11859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24" name="矩形 23"/>
              <p:cNvSpPr/>
              <p:nvPr/>
            </p:nvSpPr>
            <p:spPr bwMode="auto">
              <a:xfrm>
                <a:off x="7229283" y="3717993"/>
                <a:ext cx="102316" cy="1283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pitchFamily="34" charset="0"/>
                  <a:ea typeface="ＭＳ Ｐゴシック" pitchFamily="34" charset="-128"/>
                </a:endParaRPr>
              </a:p>
            </p:txBody>
          </p:sp>
          <p:cxnSp>
            <p:nvCxnSpPr>
              <p:cNvPr id="25" name="曲线连接符 24"/>
              <p:cNvCxnSpPr>
                <a:stCxn id="13" idx="3"/>
                <a:endCxn id="15" idx="0"/>
              </p:cNvCxnSpPr>
              <p:nvPr/>
            </p:nvCxnSpPr>
            <p:spPr bwMode="auto">
              <a:xfrm flipH="1">
                <a:off x="6400992" y="3127223"/>
                <a:ext cx="305429" cy="377422"/>
              </a:xfrm>
              <a:prstGeom prst="curvedConnector4">
                <a:avLst>
                  <a:gd name="adj1" fmla="val -41214"/>
                  <a:gd name="adj2" fmla="val 61714"/>
                </a:avLst>
              </a:prstGeom>
              <a:solidFill>
                <a:schemeClr val="accent1"/>
              </a:solidFill>
              <a:ln w="9525" cap="flat" cmpd="sng" algn="ctr">
                <a:solidFill>
                  <a:schemeClr val="tx1"/>
                </a:solidFill>
                <a:prstDash val="sysDash"/>
                <a:round/>
                <a:headEnd type="none" w="med" len="med"/>
                <a:tailEnd type="triangle"/>
              </a:ln>
              <a:effectLst/>
            </p:spPr>
          </p:cxnSp>
          <p:cxnSp>
            <p:nvCxnSpPr>
              <p:cNvPr id="26" name="曲线连接符 25"/>
              <p:cNvCxnSpPr>
                <a:stCxn id="13" idx="3"/>
                <a:endCxn id="18" idx="0"/>
              </p:cNvCxnSpPr>
              <p:nvPr/>
            </p:nvCxnSpPr>
            <p:spPr bwMode="auto">
              <a:xfrm>
                <a:off x="6706421" y="3127223"/>
                <a:ext cx="176844" cy="377422"/>
              </a:xfrm>
              <a:prstGeom prst="curvedConnector2">
                <a:avLst/>
              </a:prstGeom>
              <a:solidFill>
                <a:schemeClr val="accent1"/>
              </a:solidFill>
              <a:ln w="9525" cap="flat" cmpd="sng" algn="ctr">
                <a:solidFill>
                  <a:schemeClr val="tx1"/>
                </a:solidFill>
                <a:prstDash val="sysDash"/>
                <a:round/>
                <a:headEnd type="none" w="med" len="med"/>
                <a:tailEnd type="triangle"/>
              </a:ln>
              <a:effectLst/>
            </p:spPr>
          </p:cxnSp>
          <p:cxnSp>
            <p:nvCxnSpPr>
              <p:cNvPr id="27" name="曲线连接符 26"/>
              <p:cNvCxnSpPr>
                <a:stCxn id="13" idx="3"/>
                <a:endCxn id="22" idx="0"/>
              </p:cNvCxnSpPr>
              <p:nvPr/>
            </p:nvCxnSpPr>
            <p:spPr bwMode="auto">
              <a:xfrm>
                <a:off x="6706421" y="3127223"/>
                <a:ext cx="640221" cy="380631"/>
              </a:xfrm>
              <a:prstGeom prst="curvedConnector2">
                <a:avLst/>
              </a:prstGeom>
              <a:solidFill>
                <a:schemeClr val="accent1"/>
              </a:solidFill>
              <a:ln w="9525" cap="flat" cmpd="sng" algn="ctr">
                <a:solidFill>
                  <a:schemeClr val="tx1"/>
                </a:solidFill>
                <a:prstDash val="sysDash"/>
                <a:round/>
                <a:headEnd type="none" w="med" len="med"/>
                <a:tailEnd type="triangle"/>
              </a:ln>
              <a:effectLst/>
            </p:spPr>
          </p:cxnSp>
          <p:cxnSp>
            <p:nvCxnSpPr>
              <p:cNvPr id="28" name="曲线连接符 27"/>
              <p:cNvCxnSpPr>
                <a:stCxn id="24" idx="0"/>
              </p:cNvCxnSpPr>
              <p:nvPr/>
            </p:nvCxnSpPr>
            <p:spPr bwMode="auto">
              <a:xfrm rot="5400000" flipH="1" flipV="1">
                <a:off x="7276620" y="3219469"/>
                <a:ext cx="502346" cy="494702"/>
              </a:xfrm>
              <a:prstGeom prst="curvedConnector3">
                <a:avLst/>
              </a:prstGeom>
              <a:solidFill>
                <a:schemeClr val="accent1"/>
              </a:solidFill>
              <a:ln w="9525" cap="flat" cmpd="sng" algn="ctr">
                <a:solidFill>
                  <a:schemeClr val="tx1"/>
                </a:solidFill>
                <a:prstDash val="solid"/>
                <a:round/>
                <a:headEnd type="none" w="med" len="med"/>
                <a:tailEnd type="triangle"/>
              </a:ln>
              <a:effectLst/>
            </p:spPr>
          </p:cxnSp>
          <p:cxnSp>
            <p:nvCxnSpPr>
              <p:cNvPr id="29" name="曲线连接符 28"/>
              <p:cNvCxnSpPr>
                <a:stCxn id="19" idx="0"/>
              </p:cNvCxnSpPr>
              <p:nvPr/>
            </p:nvCxnSpPr>
            <p:spPr bwMode="auto">
              <a:xfrm rot="5400000" flipH="1" flipV="1">
                <a:off x="6925240" y="3016515"/>
                <a:ext cx="683498" cy="990609"/>
              </a:xfrm>
              <a:prstGeom prst="curvedConnector2">
                <a:avLst/>
              </a:prstGeom>
              <a:solidFill>
                <a:schemeClr val="accent1"/>
              </a:solidFill>
              <a:ln w="9525" cap="flat" cmpd="sng" algn="ctr">
                <a:solidFill>
                  <a:schemeClr val="tx1"/>
                </a:solidFill>
                <a:prstDash val="solid"/>
                <a:round/>
                <a:headEnd type="none" w="med" len="med"/>
                <a:tailEnd type="triangle"/>
              </a:ln>
              <a:effectLst/>
            </p:spPr>
          </p:cxnSp>
        </p:grpSp>
        <p:sp>
          <p:nvSpPr>
            <p:cNvPr id="7" name="文本框 6"/>
            <p:cNvSpPr txBox="1"/>
            <p:nvPr/>
          </p:nvSpPr>
          <p:spPr>
            <a:xfrm>
              <a:off x="8123571" y="2850102"/>
              <a:ext cx="646058" cy="276999"/>
            </a:xfrm>
            <a:prstGeom prst="rect">
              <a:avLst/>
            </a:prstGeom>
            <a:noFill/>
          </p:spPr>
          <p:txBody>
            <a:bodyPr wrap="square" rtlCol="0">
              <a:spAutoFit/>
            </a:bodyPr>
            <a:lstStyle>
              <a:defPPr/>
            </a:lstStyle>
            <a:p>
              <a:r>
                <a:rPr lang="en-US" altLang="zh-CN" sz="1200" smtClean="0"/>
                <a:t>Delete</a:t>
              </a:r>
              <a:endParaRPr lang="zh-CN" altLang="en-US" sz="1200"/>
            </a:p>
          </p:txBody>
        </p:sp>
        <p:sp>
          <p:nvSpPr>
            <p:cNvPr id="8" name="文本框 7"/>
            <p:cNvSpPr txBox="1"/>
            <p:nvPr/>
          </p:nvSpPr>
          <p:spPr>
            <a:xfrm>
              <a:off x="6459236" y="2079954"/>
              <a:ext cx="2380108" cy="537137"/>
            </a:xfrm>
            <a:prstGeom prst="rect">
              <a:avLst/>
            </a:prstGeom>
            <a:noFill/>
          </p:spPr>
          <p:txBody>
            <a:bodyPr wrap="square" rtlCol="0">
              <a:spAutoFit/>
            </a:bodyPr>
            <a:lstStyle>
              <a:defPPr/>
            </a:lstStyle>
            <a:p>
              <a:r>
                <a:rPr lang="en-US" altLang="zh-CN" sz="1200" dirty="0" smtClean="0"/>
                <a:t>Scheduling</a:t>
              </a:r>
              <a:r>
                <a:rPr lang="zh-CN" altLang="en-US" sz="1200" dirty="0" smtClean="0"/>
                <a:t> of a specified sequence + </a:t>
              </a:r>
              <a:r>
                <a:rPr lang="en-US" altLang="zh-CN" sz="1200" dirty="0" smtClean="0"/>
                <a:t>Estimation</a:t>
              </a:r>
              <a:r>
                <a:rPr lang="zh-CN" altLang="en-US" sz="1200" dirty="0" smtClean="0"/>
                <a:t> of a single flavor with large specifications:</a:t>
              </a:r>
              <a:endParaRPr lang="zh-CN" altLang="en-US" sz="1200" dirty="0"/>
            </a:p>
          </p:txBody>
        </p:sp>
      </p:grpSp>
      <p:sp>
        <p:nvSpPr>
          <p:cNvPr id="31" name="标题 1"/>
          <p:cNvSpPr>
            <a:spLocks noGrp="1"/>
          </p:cNvSpPr>
          <p:nvPr>
            <p:ph type="ctrTitle"/>
          </p:nvPr>
        </p:nvSpPr>
        <p:spPr>
          <a:xfrm>
            <a:off x="323528" y="123478"/>
            <a:ext cx="8712968" cy="504056"/>
          </a:xfrm>
        </p:spPr>
        <p:txBody>
          <a:bodyPr/>
          <a:lstStyle>
            <a:defPPr/>
          </a:lstStyle>
          <a:p>
            <a:r>
              <a:rPr lang="en-US" altLang="zh-CN" sz="2000" dirty="0" smtClean="0"/>
              <a:t>Scenario 5 – Online-DMVP (Maximize Potential Sales Volume)</a:t>
            </a:r>
            <a:endParaRPr lang="zh-CN" altLang="en-US" sz="2000" dirty="0"/>
          </a:p>
        </p:txBody>
      </p:sp>
    </p:spTree>
    <p:extLst>
      <p:ext uri="{BB962C8B-B14F-4D97-AF65-F5344CB8AC3E}">
        <p14:creationId xmlns:p14="http://schemas.microsoft.com/office/powerpoint/2010/main" val="402554511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66896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483768" y="1563638"/>
            <a:ext cx="3600400" cy="504056"/>
          </a:xfrm>
        </p:spPr>
        <p:txBody>
          <a:bodyPr/>
          <a:lstStyle/>
          <a:p>
            <a:r>
              <a:rPr lang="en-US" altLang="zh-CN" dirty="0" smtClean="0"/>
              <a:t>Problem Introduction</a:t>
            </a:r>
            <a:endParaRPr lang="zh-CN" altLang="en-US" dirty="0"/>
          </a:p>
        </p:txBody>
      </p:sp>
    </p:spTree>
    <p:extLst>
      <p:ext uri="{BB962C8B-B14F-4D97-AF65-F5344CB8AC3E}">
        <p14:creationId xmlns:p14="http://schemas.microsoft.com/office/powerpoint/2010/main" val="412906923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defPPr/>
          </a:lstStyle>
          <a:p>
            <a:r>
              <a:rPr lang="en-US" altLang="zh-CN" dirty="0" smtClean="0"/>
              <a:t>Scheduling of Virtual Machines in Cloud</a:t>
            </a:r>
            <a:endParaRPr lang="zh-CN" altLang="en-US" dirty="0"/>
          </a:p>
        </p:txBody>
      </p:sp>
      <p:grpSp>
        <p:nvGrpSpPr>
          <p:cNvPr id="3" name="Group 2"/>
          <p:cNvGrpSpPr/>
          <p:nvPr/>
        </p:nvGrpSpPr>
        <p:grpSpPr>
          <a:xfrm>
            <a:off x="1187624" y="889262"/>
            <a:ext cx="6548567" cy="3101729"/>
            <a:chOff x="854075" y="693762"/>
            <a:chExt cx="7586263" cy="3780943"/>
          </a:xfrm>
        </p:grpSpPr>
        <p:sp>
          <p:nvSpPr>
            <p:cNvPr id="27" name="Cloud 26"/>
            <p:cNvSpPr/>
            <p:nvPr/>
          </p:nvSpPr>
          <p:spPr>
            <a:xfrm>
              <a:off x="3760788" y="1474812"/>
              <a:ext cx="4103687" cy="2663825"/>
            </a:xfrm>
            <a:prstGeom prst="cloud">
              <a:avLst/>
            </a:prstGeom>
            <a:solidFill>
              <a:srgbClr val="E6F3FE"/>
            </a:solidFill>
            <a:ln w="12700">
              <a:solidFill>
                <a:srgbClr val="005C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8" name="矩形 7"/>
            <p:cNvSpPr>
              <a:spLocks noChangeArrowheads="1"/>
            </p:cNvSpPr>
            <p:nvPr/>
          </p:nvSpPr>
          <p:spPr bwMode="auto">
            <a:xfrm>
              <a:off x="996950" y="1474812"/>
              <a:ext cx="571500" cy="425450"/>
            </a:xfrm>
            <a:prstGeom prst="rect">
              <a:avLst/>
            </a:prstGeom>
            <a:solidFill>
              <a:schemeClr val="bg1"/>
            </a:solidFill>
            <a:ln w="12700"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600">
                <a:ea typeface="MS PGothic" panose="020B0600070205080204" pitchFamily="34" charset="-128"/>
              </a:endParaRPr>
            </a:p>
          </p:txBody>
        </p:sp>
        <p:sp>
          <p:nvSpPr>
            <p:cNvPr id="29" name="矩形 8"/>
            <p:cNvSpPr>
              <a:spLocks noChangeArrowheads="1"/>
            </p:cNvSpPr>
            <p:nvPr/>
          </p:nvSpPr>
          <p:spPr bwMode="auto">
            <a:xfrm>
              <a:off x="1733550" y="1227162"/>
              <a:ext cx="204788" cy="660400"/>
            </a:xfrm>
            <a:prstGeom prst="rect">
              <a:avLst/>
            </a:prstGeom>
            <a:solidFill>
              <a:schemeClr val="bg1"/>
            </a:solidFill>
            <a:ln w="12700"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600">
                <a:ea typeface="MS PGothic" panose="020B0600070205080204" pitchFamily="34" charset="-128"/>
              </a:endParaRPr>
            </a:p>
          </p:txBody>
        </p:sp>
        <p:sp>
          <p:nvSpPr>
            <p:cNvPr id="30" name="矩形 9"/>
            <p:cNvSpPr>
              <a:spLocks noChangeArrowheads="1"/>
            </p:cNvSpPr>
            <p:nvPr/>
          </p:nvSpPr>
          <p:spPr bwMode="auto">
            <a:xfrm>
              <a:off x="2105025" y="1330350"/>
              <a:ext cx="304800" cy="569912"/>
            </a:xfrm>
            <a:prstGeom prst="rect">
              <a:avLst/>
            </a:prstGeom>
            <a:solidFill>
              <a:schemeClr val="bg1"/>
            </a:solidFill>
            <a:ln w="12700"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600">
                <a:ea typeface="MS PGothic" panose="020B0600070205080204" pitchFamily="34" charset="-128"/>
              </a:endParaRPr>
            </a:p>
          </p:txBody>
        </p:sp>
        <p:sp>
          <p:nvSpPr>
            <p:cNvPr id="31" name="矩形 10"/>
            <p:cNvSpPr>
              <a:spLocks noChangeArrowheads="1"/>
            </p:cNvSpPr>
            <p:nvPr/>
          </p:nvSpPr>
          <p:spPr bwMode="auto">
            <a:xfrm>
              <a:off x="2574925" y="1116037"/>
              <a:ext cx="563563" cy="784225"/>
            </a:xfrm>
            <a:prstGeom prst="rect">
              <a:avLst/>
            </a:prstGeom>
            <a:solidFill>
              <a:srgbClr val="00B0F0"/>
            </a:solidFill>
            <a:ln w="12700"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600">
                <a:ea typeface="MS PGothic" panose="020B0600070205080204" pitchFamily="34" charset="-128"/>
              </a:endParaRPr>
            </a:p>
          </p:txBody>
        </p:sp>
        <p:cxnSp>
          <p:nvCxnSpPr>
            <p:cNvPr id="50" name="直接箭头连接符 11"/>
            <p:cNvCxnSpPr>
              <a:cxnSpLocks noChangeShapeType="1"/>
            </p:cNvCxnSpPr>
            <p:nvPr/>
          </p:nvCxnSpPr>
          <p:spPr bwMode="auto">
            <a:xfrm flipV="1">
              <a:off x="854075" y="2054250"/>
              <a:ext cx="2589213" cy="23812"/>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51" name="Group 11"/>
            <p:cNvGrpSpPr>
              <a:grpSpLocks/>
            </p:cNvGrpSpPr>
            <p:nvPr/>
          </p:nvGrpSpPr>
          <p:grpSpPr bwMode="auto">
            <a:xfrm>
              <a:off x="4365625" y="2354287"/>
              <a:ext cx="2768600" cy="1144588"/>
              <a:chOff x="4611527" y="2146895"/>
              <a:chExt cx="2320000" cy="860885"/>
            </a:xfrm>
          </p:grpSpPr>
          <p:sp>
            <p:nvSpPr>
              <p:cNvPr id="52" name="矩形 12"/>
              <p:cNvSpPr>
                <a:spLocks noChangeArrowheads="1"/>
              </p:cNvSpPr>
              <p:nvPr/>
            </p:nvSpPr>
            <p:spPr bwMode="auto">
              <a:xfrm>
                <a:off x="4611527" y="2146895"/>
                <a:ext cx="703165" cy="855300"/>
              </a:xfrm>
              <a:prstGeom prst="rect">
                <a:avLst/>
              </a:prstGeom>
              <a:solidFill>
                <a:schemeClr val="bg1"/>
              </a:solidFill>
              <a:ln w="12700"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600">
                  <a:ea typeface="MS PGothic" panose="020B0600070205080204" pitchFamily="34" charset="-128"/>
                </a:endParaRPr>
              </a:p>
            </p:txBody>
          </p:sp>
          <p:sp>
            <p:nvSpPr>
              <p:cNvPr id="53" name="矩形 13"/>
              <p:cNvSpPr/>
              <p:nvPr/>
            </p:nvSpPr>
            <p:spPr bwMode="auto">
              <a:xfrm>
                <a:off x="4643454" y="2651964"/>
                <a:ext cx="248762" cy="308056"/>
              </a:xfrm>
              <a:prstGeom prst="rect">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a:lstStyle>
                <a:defPPr/>
              </a:lstStyle>
              <a:p>
                <a:pPr>
                  <a:defRPr/>
                </a:pPr>
                <a:endParaRPr lang="zh-CN" altLang="en-US" sz="1600">
                  <a:ea typeface="ＭＳ Ｐゴシック" pitchFamily="34" charset="-128"/>
                </a:endParaRPr>
              </a:p>
            </p:txBody>
          </p:sp>
          <p:sp>
            <p:nvSpPr>
              <p:cNvPr id="54" name="矩形 14"/>
              <p:cNvSpPr/>
              <p:nvPr/>
            </p:nvSpPr>
            <p:spPr bwMode="auto">
              <a:xfrm>
                <a:off x="4921482" y="2407190"/>
                <a:ext cx="87798" cy="223281"/>
              </a:xfrm>
              <a:prstGeom prst="rect">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a:lstStyle>
                <a:defPPr/>
              </a:lstStyle>
              <a:p>
                <a:pPr>
                  <a:defRPr/>
                </a:pPr>
                <a:endParaRPr lang="zh-CN" altLang="en-US" sz="1600">
                  <a:ea typeface="ＭＳ Ｐゴシック" pitchFamily="34" charset="-128"/>
                </a:endParaRPr>
              </a:p>
            </p:txBody>
          </p:sp>
          <p:sp>
            <p:nvSpPr>
              <p:cNvPr id="55" name="矩形 15"/>
              <p:cNvSpPr>
                <a:spLocks noChangeArrowheads="1"/>
              </p:cNvSpPr>
              <p:nvPr/>
            </p:nvSpPr>
            <p:spPr bwMode="auto">
              <a:xfrm>
                <a:off x="5436098" y="2146895"/>
                <a:ext cx="703165" cy="855300"/>
              </a:xfrm>
              <a:prstGeom prst="rect">
                <a:avLst/>
              </a:prstGeom>
              <a:solidFill>
                <a:schemeClr val="bg1"/>
              </a:solidFill>
              <a:ln w="12700"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600">
                  <a:ea typeface="MS PGothic" panose="020B0600070205080204" pitchFamily="34" charset="-128"/>
                </a:endParaRPr>
              </a:p>
            </p:txBody>
          </p:sp>
          <p:sp>
            <p:nvSpPr>
              <p:cNvPr id="56" name="矩形 16"/>
              <p:cNvSpPr/>
              <p:nvPr/>
            </p:nvSpPr>
            <p:spPr bwMode="auto">
              <a:xfrm>
                <a:off x="5472215" y="2753454"/>
                <a:ext cx="248761" cy="206565"/>
              </a:xfrm>
              <a:prstGeom prst="rect">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a:lstStyle>
                <a:defPPr/>
              </a:lstStyle>
              <a:p>
                <a:pPr>
                  <a:defRPr/>
                </a:pPr>
                <a:endParaRPr lang="zh-CN" altLang="en-US" sz="1600">
                  <a:ea typeface="ＭＳ Ｐゴシック" pitchFamily="34" charset="-128"/>
                </a:endParaRPr>
              </a:p>
            </p:txBody>
          </p:sp>
          <p:sp>
            <p:nvSpPr>
              <p:cNvPr id="57" name="矩形 17"/>
              <p:cNvSpPr/>
              <p:nvPr/>
            </p:nvSpPr>
            <p:spPr bwMode="auto">
              <a:xfrm>
                <a:off x="5730289" y="2512264"/>
                <a:ext cx="174266" cy="223281"/>
              </a:xfrm>
              <a:prstGeom prst="rect">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a:lstStyle>
                <a:defPPr/>
              </a:lstStyle>
              <a:p>
                <a:pPr>
                  <a:defRPr/>
                </a:pPr>
                <a:endParaRPr lang="zh-CN" altLang="en-US" sz="1600">
                  <a:ea typeface="ＭＳ Ｐゴシック" pitchFamily="34" charset="-128"/>
                </a:endParaRPr>
              </a:p>
            </p:txBody>
          </p:sp>
          <p:sp>
            <p:nvSpPr>
              <p:cNvPr id="58" name="矩形 18"/>
              <p:cNvSpPr/>
              <p:nvPr/>
            </p:nvSpPr>
            <p:spPr bwMode="auto">
              <a:xfrm>
                <a:off x="5920518" y="2317639"/>
                <a:ext cx="174266" cy="169550"/>
              </a:xfrm>
              <a:prstGeom prst="rect">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a:lstStyle>
                <a:defPPr/>
              </a:lstStyle>
              <a:p>
                <a:pPr>
                  <a:defRPr/>
                </a:pPr>
                <a:endParaRPr lang="zh-CN" altLang="en-US" sz="1600">
                  <a:ea typeface="ＭＳ Ｐゴシック" pitchFamily="34" charset="-128"/>
                </a:endParaRPr>
              </a:p>
            </p:txBody>
          </p:sp>
          <p:sp>
            <p:nvSpPr>
              <p:cNvPr id="59" name="矩形 19"/>
              <p:cNvSpPr>
                <a:spLocks noChangeArrowheads="1"/>
              </p:cNvSpPr>
              <p:nvPr/>
            </p:nvSpPr>
            <p:spPr bwMode="auto">
              <a:xfrm>
                <a:off x="6228362" y="2152480"/>
                <a:ext cx="703165" cy="855300"/>
              </a:xfrm>
              <a:prstGeom prst="rect">
                <a:avLst/>
              </a:prstGeom>
              <a:solidFill>
                <a:schemeClr val="bg1"/>
              </a:solidFill>
              <a:ln w="12700"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600">
                  <a:ea typeface="MS PGothic" panose="020B0600070205080204" pitchFamily="34" charset="-128"/>
                </a:endParaRPr>
              </a:p>
            </p:txBody>
          </p:sp>
          <p:sp>
            <p:nvSpPr>
              <p:cNvPr id="60" name="矩形 20"/>
              <p:cNvSpPr/>
              <p:nvPr/>
            </p:nvSpPr>
            <p:spPr bwMode="auto">
              <a:xfrm>
                <a:off x="6265060" y="2759425"/>
                <a:ext cx="75825" cy="206564"/>
              </a:xfrm>
              <a:prstGeom prst="rect">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a:lstStyle>
                <a:defPPr/>
              </a:lstStyle>
              <a:p>
                <a:pPr>
                  <a:defRPr/>
                </a:pPr>
                <a:endParaRPr lang="zh-CN" altLang="en-US" sz="1600">
                  <a:ea typeface="ＭＳ Ｐゴシック" pitchFamily="34" charset="-128"/>
                </a:endParaRPr>
              </a:p>
            </p:txBody>
          </p:sp>
          <p:sp>
            <p:nvSpPr>
              <p:cNvPr id="61" name="矩形 21"/>
              <p:cNvSpPr/>
              <p:nvPr/>
            </p:nvSpPr>
            <p:spPr bwMode="auto">
              <a:xfrm>
                <a:off x="6367490" y="2518234"/>
                <a:ext cx="174266" cy="223280"/>
              </a:xfrm>
              <a:prstGeom prst="rect">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a:lstStyle>
                <a:defPPr/>
              </a:lstStyle>
              <a:p>
                <a:pPr>
                  <a:defRPr/>
                </a:pPr>
                <a:endParaRPr lang="zh-CN" altLang="en-US" sz="1600">
                  <a:ea typeface="ＭＳ Ｐゴシック" pitchFamily="34" charset="-128"/>
                </a:endParaRPr>
              </a:p>
            </p:txBody>
          </p:sp>
        </p:grpSp>
        <p:cxnSp>
          <p:nvCxnSpPr>
            <p:cNvPr id="62" name="曲线连接符 22"/>
            <p:cNvCxnSpPr>
              <a:cxnSpLocks noChangeShapeType="1"/>
              <a:endCxn id="52" idx="0"/>
            </p:cNvCxnSpPr>
            <p:nvPr/>
          </p:nvCxnSpPr>
          <p:spPr bwMode="auto">
            <a:xfrm>
              <a:off x="3429000" y="1343050"/>
              <a:ext cx="1355725" cy="1011237"/>
            </a:xfrm>
            <a:prstGeom prst="curvedConnector2">
              <a:avLst/>
            </a:prstGeom>
            <a:noFill/>
            <a:ln w="28575" algn="ctr">
              <a:solidFill>
                <a:srgbClr val="00B050"/>
              </a:solidFill>
              <a:prstDash val="sysDot"/>
              <a:round/>
              <a:headEnd/>
              <a:tailEnd type="triangle" w="med" len="med"/>
            </a:ln>
            <a:extLst>
              <a:ext uri="{909E8E84-426E-40DD-AFC4-6F175D3DCCD1}">
                <a14:hiddenFill xmlns:a14="http://schemas.microsoft.com/office/drawing/2010/main">
                  <a:noFill/>
                </a14:hiddenFill>
              </a:ext>
            </a:extLst>
          </p:spPr>
        </p:cxnSp>
        <p:cxnSp>
          <p:nvCxnSpPr>
            <p:cNvPr id="63" name="曲线连接符 23"/>
            <p:cNvCxnSpPr>
              <a:cxnSpLocks noChangeShapeType="1"/>
              <a:endCxn id="55" idx="0"/>
            </p:cNvCxnSpPr>
            <p:nvPr/>
          </p:nvCxnSpPr>
          <p:spPr bwMode="auto">
            <a:xfrm>
              <a:off x="3429000" y="1343050"/>
              <a:ext cx="2339975" cy="1011237"/>
            </a:xfrm>
            <a:prstGeom prst="curvedConnector2">
              <a:avLst/>
            </a:prstGeom>
            <a:noFill/>
            <a:ln w="28575" algn="ctr">
              <a:solidFill>
                <a:srgbClr val="00B050"/>
              </a:solidFill>
              <a:prstDash val="sysDot"/>
              <a:round/>
              <a:headEnd/>
              <a:tailEnd type="triangle" w="med" len="med"/>
            </a:ln>
            <a:extLst>
              <a:ext uri="{909E8E84-426E-40DD-AFC4-6F175D3DCCD1}">
                <a14:hiddenFill xmlns:a14="http://schemas.microsoft.com/office/drawing/2010/main">
                  <a:noFill/>
                </a14:hiddenFill>
              </a:ext>
            </a:extLst>
          </p:spPr>
        </p:cxnSp>
        <p:cxnSp>
          <p:nvCxnSpPr>
            <p:cNvPr id="64" name="曲线连接符 24"/>
            <p:cNvCxnSpPr>
              <a:cxnSpLocks noChangeShapeType="1"/>
              <a:endCxn id="59" idx="0"/>
            </p:cNvCxnSpPr>
            <p:nvPr/>
          </p:nvCxnSpPr>
          <p:spPr bwMode="auto">
            <a:xfrm>
              <a:off x="3244850" y="1343050"/>
              <a:ext cx="3470275" cy="1017587"/>
            </a:xfrm>
            <a:prstGeom prst="curvedConnector2">
              <a:avLst/>
            </a:prstGeom>
            <a:noFill/>
            <a:ln w="28575" algn="ctr">
              <a:solidFill>
                <a:srgbClr val="00B050"/>
              </a:solidFill>
              <a:prstDash val="sysDot"/>
              <a:round/>
              <a:headEnd/>
              <a:tailEnd type="triangle" w="med" len="med"/>
            </a:ln>
            <a:extLst>
              <a:ext uri="{909E8E84-426E-40DD-AFC4-6F175D3DCCD1}">
                <a14:hiddenFill xmlns:a14="http://schemas.microsoft.com/office/drawing/2010/main">
                  <a:noFill/>
                </a14:hiddenFill>
              </a:ext>
            </a:extLst>
          </p:spPr>
        </p:cxnSp>
        <p:cxnSp>
          <p:nvCxnSpPr>
            <p:cNvPr id="65" name="Curved Connector 64"/>
            <p:cNvCxnSpPr>
              <a:stCxn id="56" idx="2"/>
            </p:cNvCxnSpPr>
            <p:nvPr/>
          </p:nvCxnSpPr>
          <p:spPr>
            <a:xfrm rot="16200000" flipH="1">
              <a:off x="5949950" y="3027388"/>
              <a:ext cx="776287" cy="1592262"/>
            </a:xfrm>
            <a:prstGeom prst="curvedConnector2">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66" name="Curved Connector 65"/>
            <p:cNvCxnSpPr>
              <a:stCxn id="61" idx="2"/>
            </p:cNvCxnSpPr>
            <p:nvPr/>
          </p:nvCxnSpPr>
          <p:spPr>
            <a:xfrm rot="16200000" flipH="1">
              <a:off x="6610350" y="3098825"/>
              <a:ext cx="922338" cy="1014412"/>
            </a:xfrm>
            <a:prstGeom prst="curvedConnector2">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68" name="TextBox 32"/>
            <p:cNvSpPr txBox="1">
              <a:spLocks noChangeArrowheads="1"/>
            </p:cNvSpPr>
            <p:nvPr/>
          </p:nvSpPr>
          <p:spPr bwMode="auto">
            <a:xfrm>
              <a:off x="2274481" y="693762"/>
              <a:ext cx="1162864" cy="33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en-US" sz="1200" dirty="0"/>
                <a:t>VM creation</a:t>
              </a:r>
            </a:p>
          </p:txBody>
        </p:sp>
        <p:sp>
          <p:nvSpPr>
            <p:cNvPr id="69" name="TextBox 33"/>
            <p:cNvSpPr txBox="1">
              <a:spLocks noChangeArrowheads="1"/>
            </p:cNvSpPr>
            <p:nvPr/>
          </p:nvSpPr>
          <p:spPr bwMode="auto">
            <a:xfrm>
              <a:off x="4331776" y="4005289"/>
              <a:ext cx="1142437" cy="33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en-US" sz="1200"/>
                <a:t>Server Pool</a:t>
              </a:r>
            </a:p>
          </p:txBody>
        </p:sp>
        <p:sp>
          <p:nvSpPr>
            <p:cNvPr id="70" name="TextBox 34"/>
            <p:cNvSpPr txBox="1">
              <a:spLocks noChangeArrowheads="1"/>
            </p:cNvSpPr>
            <p:nvPr/>
          </p:nvSpPr>
          <p:spPr bwMode="auto">
            <a:xfrm>
              <a:off x="7288616" y="4137049"/>
              <a:ext cx="1151722" cy="33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en-US" sz="1200"/>
                <a:t>VM deletion</a:t>
              </a:r>
            </a:p>
          </p:txBody>
        </p:sp>
        <p:sp>
          <p:nvSpPr>
            <p:cNvPr id="71" name="TextBox 35"/>
            <p:cNvSpPr txBox="1">
              <a:spLocks noChangeArrowheads="1"/>
            </p:cNvSpPr>
            <p:nvPr/>
          </p:nvSpPr>
          <p:spPr bwMode="auto">
            <a:xfrm>
              <a:off x="3703034" y="900136"/>
              <a:ext cx="1909384" cy="33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en-US" sz="1200" b="1"/>
                <a:t>Where to place VM?</a:t>
              </a:r>
            </a:p>
          </p:txBody>
        </p:sp>
        <p:sp>
          <p:nvSpPr>
            <p:cNvPr id="72" name="TextBox 36"/>
            <p:cNvSpPr txBox="1">
              <a:spLocks noChangeArrowheads="1"/>
            </p:cNvSpPr>
            <p:nvPr/>
          </p:nvSpPr>
          <p:spPr bwMode="auto">
            <a:xfrm>
              <a:off x="2882515" y="2073300"/>
              <a:ext cx="550049" cy="33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en-US" sz="1200" dirty="0"/>
                <a:t>time</a:t>
              </a:r>
            </a:p>
          </p:txBody>
        </p:sp>
      </p:grpSp>
      <p:sp>
        <p:nvSpPr>
          <p:cNvPr id="73" name="TextBox 37"/>
          <p:cNvSpPr txBox="1">
            <a:spLocks noChangeArrowheads="1"/>
          </p:cNvSpPr>
          <p:nvPr/>
        </p:nvSpPr>
        <p:spPr bwMode="auto">
          <a:xfrm>
            <a:off x="326069" y="4307983"/>
            <a:ext cx="79295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en-US" sz="1400" b="1" dirty="0"/>
              <a:t>Goals:</a:t>
            </a:r>
            <a:r>
              <a:rPr lang="en-US" altLang="en-US" sz="1400" dirty="0"/>
              <a:t> maximize </a:t>
            </a:r>
            <a:r>
              <a:rPr lang="en-US" altLang="en-US" sz="1400" dirty="0">
                <a:solidFill>
                  <a:srgbClr val="C00000"/>
                </a:solidFill>
              </a:rPr>
              <a:t>profit</a:t>
            </a:r>
            <a:r>
              <a:rPr lang="en-US" altLang="en-US" sz="1400" dirty="0"/>
              <a:t> (provisioned VMs), minimize infrastructure </a:t>
            </a:r>
            <a:r>
              <a:rPr lang="en-US" altLang="en-US" sz="1400" dirty="0">
                <a:solidFill>
                  <a:srgbClr val="C00000"/>
                </a:solidFill>
              </a:rPr>
              <a:t>costs</a:t>
            </a:r>
            <a:r>
              <a:rPr lang="en-US" altLang="en-US" sz="1400" dirty="0"/>
              <a:t> (number of used servers)</a:t>
            </a:r>
          </a:p>
        </p:txBody>
      </p:sp>
    </p:spTree>
    <p:extLst>
      <p:ext uri="{BB962C8B-B14F-4D97-AF65-F5344CB8AC3E}">
        <p14:creationId xmlns:p14="http://schemas.microsoft.com/office/powerpoint/2010/main" val="6545784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System and Workload Models</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95536" y="771550"/>
                <a:ext cx="8280920" cy="387798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smtClean="0"/>
                  <a:t>System is comprised of </a:t>
                </a:r>
                <a14:m>
                  <m:oMath xmlns:m="http://schemas.openxmlformats.org/officeDocument/2006/math">
                    <m:r>
                      <a:rPr lang="en-US" b="0" i="1" smtClean="0">
                        <a:latin typeface="Cambria Math" panose="02040503050406030204" pitchFamily="18" charset="0"/>
                      </a:rPr>
                      <m:t>𝑁</m:t>
                    </m:r>
                  </m:oMath>
                </a14:m>
                <a:r>
                  <a:rPr lang="en-US" dirty="0" smtClean="0"/>
                  <a:t> servers (~100-1000)</a:t>
                </a:r>
              </a:p>
              <a:p>
                <a:pPr marL="742398" lvl="1" indent="-285750">
                  <a:lnSpc>
                    <a:spcPct val="150000"/>
                  </a:lnSpc>
                  <a:buFont typeface="Arial" panose="020B0604020202020204" pitchFamily="34" charset="0"/>
                  <a:buChar char="•"/>
                </a:pPr>
                <a:r>
                  <a:rPr lang="en-US" sz="1600" dirty="0" smtClean="0"/>
                  <a:t>Server provides </a:t>
                </a:r>
                <a14:m>
                  <m:oMath xmlns:m="http://schemas.openxmlformats.org/officeDocument/2006/math">
                    <m:r>
                      <a:rPr lang="en-US" sz="1600" b="0" i="1" smtClean="0">
                        <a:latin typeface="Cambria Math" panose="02040503050406030204" pitchFamily="18" charset="0"/>
                      </a:rPr>
                      <m:t>𝐾</m:t>
                    </m:r>
                  </m:oMath>
                </a14:m>
                <a:r>
                  <a:rPr lang="en-US" sz="1600" dirty="0" smtClean="0"/>
                  <a:t> types of resources for running VMs (CPU, memory…)</a:t>
                </a:r>
              </a:p>
              <a:p>
                <a:pPr marL="742398" lvl="1" indent="-285750">
                  <a:lnSpc>
                    <a:spcPct val="150000"/>
                  </a:lnSpc>
                  <a:buFont typeface="Arial" panose="020B0604020202020204" pitchFamily="34" charset="0"/>
                  <a:buChar char="•"/>
                </a:pPr>
                <a:r>
                  <a:rPr lang="en-US" sz="1600" dirty="0" smtClean="0"/>
                  <a:t>All servers have identical resource capacities </a:t>
                </a:r>
                <a14:m>
                  <m:oMath xmlns:m="http://schemas.openxmlformats.org/officeDocument/2006/math">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𝐶</m:t>
                        </m:r>
                      </m:e>
                      <m:sub>
                        <m:r>
                          <a:rPr lang="en-US" sz="1600" b="0" i="1" dirty="0" smtClean="0">
                            <a:latin typeface="Cambria Math" panose="02040503050406030204" pitchFamily="18" charset="0"/>
                          </a:rPr>
                          <m:t>𝑘</m:t>
                        </m:r>
                      </m:sub>
                    </m:sSub>
                  </m:oMath>
                </a14:m>
                <a:endParaRPr lang="en-US" b="0" dirty="0" smtClean="0"/>
              </a:p>
              <a:p>
                <a:pPr marL="285750" indent="-285750">
                  <a:lnSpc>
                    <a:spcPct val="150000"/>
                  </a:lnSpc>
                  <a:buFont typeface="Arial" panose="020B0604020202020204" pitchFamily="34" charset="0"/>
                  <a:buChar char="•"/>
                </a:pPr>
                <a:r>
                  <a:rPr lang="en-US" dirty="0" smtClean="0"/>
                  <a:t>System </a:t>
                </a:r>
                <a:r>
                  <a:rPr lang="en-US" dirty="0"/>
                  <a:t>processes two types of </a:t>
                </a:r>
                <a:r>
                  <a:rPr lang="en-US" dirty="0" smtClean="0"/>
                  <a:t>requests initiated by customers</a:t>
                </a:r>
              </a:p>
              <a:p>
                <a:pPr marL="742398" lvl="1" indent="-285750">
                  <a:lnSpc>
                    <a:spcPct val="150000"/>
                  </a:lnSpc>
                  <a:buFont typeface="Arial" panose="020B0604020202020204" pitchFamily="34" charset="0"/>
                  <a:buChar char="•"/>
                </a:pPr>
                <a:r>
                  <a:rPr lang="en-US" sz="1600" dirty="0"/>
                  <a:t>VM create request </a:t>
                </a:r>
              </a:p>
              <a:p>
                <a:pPr marL="1199030" lvl="2" indent="-285750">
                  <a:lnSpc>
                    <a:spcPct val="150000"/>
                  </a:lnSpc>
                  <a:buFont typeface="Arial" panose="020B0604020202020204" pitchFamily="34" charset="0"/>
                  <a:buChar char="•"/>
                </a:pPr>
                <a:r>
                  <a:rPr lang="en-US" sz="1600" dirty="0"/>
                  <a:t>uses one of </a:t>
                </a:r>
                <a14:m>
                  <m:oMath xmlns:m="http://schemas.openxmlformats.org/officeDocument/2006/math">
                    <m:r>
                      <a:rPr lang="en-US" sz="1600" i="1">
                        <a:latin typeface="Cambria Math" panose="02040503050406030204" pitchFamily="18" charset="0"/>
                      </a:rPr>
                      <m:t>𝑉</m:t>
                    </m:r>
                  </m:oMath>
                </a14:m>
                <a:r>
                  <a:rPr lang="en-US" sz="1600" dirty="0"/>
                  <a:t> predefined VM types, which has required resource amounts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𝑣𝑘</m:t>
                        </m:r>
                      </m:sub>
                    </m:sSub>
                  </m:oMath>
                </a14:m>
                <a:endParaRPr lang="en-US" sz="1600" dirty="0"/>
              </a:p>
              <a:p>
                <a:pPr marL="1199030" lvl="2" indent="-285750">
                  <a:lnSpc>
                    <a:spcPct val="150000"/>
                  </a:lnSpc>
                  <a:buFont typeface="Arial" panose="020B0604020202020204" pitchFamily="34" charset="0"/>
                  <a:buChar char="•"/>
                </a:pPr>
                <a:r>
                  <a:rPr lang="en-US" sz="1600" dirty="0"/>
                  <a:t>processed by allocating required resources and starting VM on a server</a:t>
                </a:r>
              </a:p>
              <a:p>
                <a:pPr marL="742398" lvl="1" indent="-285750">
                  <a:lnSpc>
                    <a:spcPct val="150000"/>
                  </a:lnSpc>
                  <a:buFont typeface="Arial" panose="020B0604020202020204" pitchFamily="34" charset="0"/>
                  <a:buChar char="•"/>
                </a:pPr>
                <a:r>
                  <a:rPr lang="en-US" sz="1600" dirty="0"/>
                  <a:t>VM delete request</a:t>
                </a:r>
              </a:p>
              <a:p>
                <a:pPr marL="1199030" lvl="2" indent="-285750">
                  <a:lnSpc>
                    <a:spcPct val="150000"/>
                  </a:lnSpc>
                  <a:buFont typeface="Arial" panose="020B0604020202020204" pitchFamily="34" charset="0"/>
                  <a:buChar char="•"/>
                </a:pPr>
                <a:r>
                  <a:rPr lang="en-US" sz="1600" dirty="0"/>
                  <a:t>associated with some previously started VM</a:t>
                </a:r>
              </a:p>
              <a:p>
                <a:pPr marL="1199030" lvl="2" indent="-285750">
                  <a:lnSpc>
                    <a:spcPct val="150000"/>
                  </a:lnSpc>
                  <a:buFont typeface="Arial" panose="020B0604020202020204" pitchFamily="34" charset="0"/>
                  <a:buChar char="•"/>
                </a:pPr>
                <a:r>
                  <a:rPr lang="en-US" sz="1600" dirty="0"/>
                  <a:t>processed by stopping the VM and releasing allocated </a:t>
                </a:r>
                <a:r>
                  <a:rPr lang="en-US" sz="1600" dirty="0" smtClean="0"/>
                  <a:t>resources</a:t>
                </a:r>
                <a:endParaRPr lang="en-US" b="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395536" y="771550"/>
                <a:ext cx="8280920" cy="3877985"/>
              </a:xfrm>
              <a:prstGeom prst="rect">
                <a:avLst/>
              </a:prstGeom>
              <a:blipFill rotWithShape="0">
                <a:blip r:embed="rId2"/>
                <a:stretch>
                  <a:fillRect l="-515" b="-157"/>
                </a:stretch>
              </a:blipFill>
            </p:spPr>
            <p:txBody>
              <a:bodyPr/>
              <a:lstStyle/>
              <a:p>
                <a:r>
                  <a:rPr lang="en-US">
                    <a:noFill/>
                  </a:rPr>
                  <a:t> </a:t>
                </a:r>
              </a:p>
            </p:txBody>
          </p:sp>
        </mc:Fallback>
      </mc:AlternateContent>
    </p:spTree>
    <p:extLst>
      <p:ext uri="{BB962C8B-B14F-4D97-AF65-F5344CB8AC3E}">
        <p14:creationId xmlns:p14="http://schemas.microsoft.com/office/powerpoint/2010/main" val="173133422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smtClean="0"/>
              <a:t>Scheduling a Single VM</a:t>
            </a:r>
            <a:endParaRPr lang="en-US" dirty="0"/>
          </a:p>
        </p:txBody>
      </p:sp>
      <p:sp>
        <p:nvSpPr>
          <p:cNvPr id="3" name="TextBox 2"/>
          <p:cNvSpPr txBox="1"/>
          <p:nvPr/>
        </p:nvSpPr>
        <p:spPr>
          <a:xfrm>
            <a:off x="395536" y="699542"/>
            <a:ext cx="8280920" cy="420115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Inputs</a:t>
            </a:r>
          </a:p>
          <a:p>
            <a:pPr marL="742398" lvl="1" indent="-285750">
              <a:lnSpc>
                <a:spcPct val="150000"/>
              </a:lnSpc>
              <a:buFont typeface="Arial" panose="020B0604020202020204" pitchFamily="34" charset="0"/>
              <a:buChar char="•"/>
            </a:pPr>
            <a:r>
              <a:rPr lang="en-US" sz="1600" dirty="0" smtClean="0"/>
              <a:t>VM create request: </a:t>
            </a:r>
            <a:r>
              <a:rPr lang="en-US" sz="1600" dirty="0"/>
              <a:t>resource requirements </a:t>
            </a:r>
            <a:r>
              <a:rPr lang="en-US" sz="1600" dirty="0" smtClean="0"/>
              <a:t>(</a:t>
            </a:r>
            <a:r>
              <a:rPr lang="en-US" sz="1600" dirty="0" err="1" smtClean="0"/>
              <a:t>cpu</a:t>
            </a:r>
            <a:r>
              <a:rPr lang="en-US" sz="1600" dirty="0"/>
              <a:t>, memory), </a:t>
            </a:r>
            <a:r>
              <a:rPr lang="en-US" sz="1600" dirty="0" smtClean="0"/>
              <a:t>NUMA </a:t>
            </a:r>
            <a:r>
              <a:rPr lang="en-US" sz="1600" dirty="0"/>
              <a:t>count</a:t>
            </a:r>
          </a:p>
          <a:p>
            <a:pPr marL="742398" lvl="1" indent="-285750">
              <a:lnSpc>
                <a:spcPct val="150000"/>
              </a:lnSpc>
              <a:buFont typeface="Arial" panose="020B0604020202020204" pitchFamily="34" charset="0"/>
              <a:buChar char="•"/>
            </a:pPr>
            <a:r>
              <a:rPr lang="en-US" sz="1600" dirty="0"/>
              <a:t>Pool state: total and available resource capacities of each server</a:t>
            </a:r>
          </a:p>
          <a:p>
            <a:pPr marL="285750" indent="-285750">
              <a:lnSpc>
                <a:spcPct val="150000"/>
              </a:lnSpc>
              <a:buFont typeface="Arial" panose="020B0604020202020204" pitchFamily="34" charset="0"/>
              <a:buChar char="•"/>
            </a:pPr>
            <a:r>
              <a:rPr lang="en-US" dirty="0"/>
              <a:t>Output</a:t>
            </a:r>
          </a:p>
          <a:p>
            <a:pPr marL="742398" lvl="1" indent="-285750">
              <a:lnSpc>
                <a:spcPct val="150000"/>
              </a:lnSpc>
              <a:buFont typeface="Arial" panose="020B0604020202020204" pitchFamily="34" charset="0"/>
              <a:buChar char="•"/>
            </a:pPr>
            <a:r>
              <a:rPr lang="en-US" sz="1600" dirty="0"/>
              <a:t>Placement decision: server on which to provision VM</a:t>
            </a:r>
          </a:p>
          <a:p>
            <a:pPr marL="285750" indent="-285750">
              <a:lnSpc>
                <a:spcPct val="150000"/>
              </a:lnSpc>
              <a:buFont typeface="Arial" panose="020B0604020202020204" pitchFamily="34" charset="0"/>
              <a:buChar char="•"/>
            </a:pPr>
            <a:r>
              <a:rPr lang="en-US" dirty="0"/>
              <a:t>Constraints</a:t>
            </a:r>
          </a:p>
          <a:p>
            <a:pPr marL="742398" lvl="1" indent="-285750">
              <a:buFont typeface="Arial" panose="020B0604020202020204" pitchFamily="34" charset="0"/>
              <a:buChar char="•"/>
            </a:pPr>
            <a:r>
              <a:rPr lang="en-US" sz="1600" dirty="0"/>
              <a:t>Multiple VMs can be placed on one server, </a:t>
            </a:r>
            <a:r>
              <a:rPr lang="en-US" sz="1600" dirty="0" smtClean="0"/>
              <a:t/>
            </a:r>
            <a:br>
              <a:rPr lang="en-US" sz="1600" dirty="0" smtClean="0"/>
            </a:br>
            <a:r>
              <a:rPr lang="en-US" sz="1600" dirty="0" smtClean="0"/>
              <a:t>as </a:t>
            </a:r>
            <a:r>
              <a:rPr lang="en-US" sz="1600" dirty="0"/>
              <a:t>long as the amount of allocated resources </a:t>
            </a:r>
            <a:r>
              <a:rPr lang="en-US" sz="1600" dirty="0" smtClean="0"/>
              <a:t/>
            </a:r>
            <a:br>
              <a:rPr lang="en-US" sz="1600" dirty="0" smtClean="0"/>
            </a:br>
            <a:r>
              <a:rPr lang="en-US" sz="1600" dirty="0" smtClean="0"/>
              <a:t>do </a:t>
            </a:r>
            <a:r>
              <a:rPr lang="en-US" sz="1600" dirty="0"/>
              <a:t>not exceed the server's capacity</a:t>
            </a:r>
          </a:p>
          <a:p>
            <a:pPr marL="742398" lvl="1" indent="-285750">
              <a:lnSpc>
                <a:spcPct val="150000"/>
              </a:lnSpc>
              <a:buFont typeface="Arial" panose="020B0604020202020204" pitchFamily="34" charset="0"/>
              <a:buChar char="•"/>
            </a:pPr>
            <a:r>
              <a:rPr lang="en-US" sz="1600" dirty="0" smtClean="0"/>
              <a:t>NUMA </a:t>
            </a:r>
            <a:r>
              <a:rPr lang="en-US" sz="1600" dirty="0"/>
              <a:t>placement rules</a:t>
            </a:r>
          </a:p>
          <a:p>
            <a:pPr marL="1199030" lvl="2" indent="-285750">
              <a:lnSpc>
                <a:spcPct val="150000"/>
              </a:lnSpc>
              <a:buFont typeface="Arial" panose="020B0604020202020204" pitchFamily="34" charset="0"/>
              <a:buChar char="•"/>
            </a:pPr>
            <a:r>
              <a:rPr lang="en-US" sz="1400" dirty="0"/>
              <a:t>small VMs are placed on one NUMA node</a:t>
            </a:r>
          </a:p>
          <a:p>
            <a:pPr marL="1199030" lvl="2" indent="-285750">
              <a:lnSpc>
                <a:spcPct val="150000"/>
              </a:lnSpc>
              <a:buFont typeface="Arial" panose="020B0604020202020204" pitchFamily="34" charset="0"/>
              <a:buChar char="•"/>
            </a:pPr>
            <a:r>
              <a:rPr lang="en-US" sz="1400" dirty="0"/>
              <a:t>large VMs are placed on two NUMA nodes </a:t>
            </a:r>
            <a:r>
              <a:rPr lang="en-US" sz="1400" dirty="0" smtClean="0"/>
              <a:t>equally</a:t>
            </a:r>
            <a:endParaRPr lang="en-US" sz="1400" dirty="0"/>
          </a:p>
        </p:txBody>
      </p:sp>
      <p:pic>
        <p:nvPicPr>
          <p:cNvPr id="4" name="图片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2571750"/>
            <a:ext cx="2736304" cy="2020449"/>
          </a:xfrm>
          <a:prstGeom prst="rect">
            <a:avLst/>
          </a:prstGeom>
        </p:spPr>
      </p:pic>
    </p:spTree>
    <p:extLst>
      <p:ext uri="{BB962C8B-B14F-4D97-AF65-F5344CB8AC3E}">
        <p14:creationId xmlns:p14="http://schemas.microsoft.com/office/powerpoint/2010/main" val="19210261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Requirements and Assumptions</a:t>
            </a:r>
            <a:endParaRPr lang="en-US" dirty="0"/>
          </a:p>
        </p:txBody>
      </p:sp>
      <p:sp>
        <p:nvSpPr>
          <p:cNvPr id="3" name="TextBox 2"/>
          <p:cNvSpPr txBox="1"/>
          <p:nvPr/>
        </p:nvSpPr>
        <p:spPr>
          <a:xfrm>
            <a:off x="395536" y="771550"/>
            <a:ext cx="8280920" cy="30008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The system processes requests arriving </a:t>
            </a:r>
            <a:r>
              <a:rPr lang="en-US" dirty="0" smtClean="0"/>
              <a:t>online</a:t>
            </a:r>
          </a:p>
          <a:p>
            <a:pPr marL="285750" indent="-285750">
              <a:lnSpc>
                <a:spcPct val="150000"/>
              </a:lnSpc>
              <a:buFont typeface="Arial" panose="020B0604020202020204" pitchFamily="34" charset="0"/>
              <a:buChar char="•"/>
            </a:pPr>
            <a:r>
              <a:rPr lang="en-US" dirty="0" smtClean="0"/>
              <a:t>Each </a:t>
            </a:r>
            <a:r>
              <a:rPr lang="en-US" dirty="0"/>
              <a:t>VM creation request is processed independently</a:t>
            </a:r>
          </a:p>
          <a:p>
            <a:pPr marL="285750" indent="-285750">
              <a:lnSpc>
                <a:spcPct val="150000"/>
              </a:lnSpc>
              <a:buFont typeface="Arial" panose="020B0604020202020204" pitchFamily="34" charset="0"/>
              <a:buChar char="•"/>
            </a:pPr>
            <a:r>
              <a:rPr lang="en-US" dirty="0"/>
              <a:t>The placement decision should be made reasonably fast (within a second)</a:t>
            </a:r>
          </a:p>
          <a:p>
            <a:pPr marL="285750" indent="-285750">
              <a:lnSpc>
                <a:spcPct val="150000"/>
              </a:lnSpc>
              <a:buFont typeface="Arial" panose="020B0604020202020204" pitchFamily="34" charset="0"/>
              <a:buChar char="•"/>
            </a:pPr>
            <a:r>
              <a:rPr lang="en-US" dirty="0"/>
              <a:t>No a priori knowledge of future requests and VM deletion times is assumed</a:t>
            </a:r>
          </a:p>
          <a:p>
            <a:pPr marL="285750" indent="-285750">
              <a:lnSpc>
                <a:spcPct val="150000"/>
              </a:lnSpc>
              <a:buFont typeface="Arial" panose="020B0604020202020204" pitchFamily="34" charset="0"/>
              <a:buChar char="•"/>
            </a:pPr>
            <a:r>
              <a:rPr lang="en-US" dirty="0"/>
              <a:t>The history of previous requests is </a:t>
            </a:r>
            <a:r>
              <a:rPr lang="en-US" dirty="0" smtClean="0"/>
              <a:t>available</a:t>
            </a:r>
          </a:p>
          <a:p>
            <a:pPr marL="285750" indent="-285750">
              <a:lnSpc>
                <a:spcPct val="150000"/>
              </a:lnSpc>
              <a:buFont typeface="Arial" panose="020B0604020202020204" pitchFamily="34" charset="0"/>
              <a:buChar char="•"/>
            </a:pPr>
            <a:r>
              <a:rPr lang="en-US" dirty="0" smtClean="0"/>
              <a:t>Requests distribution can </a:t>
            </a:r>
            <a:r>
              <a:rPr lang="en-US" dirty="0"/>
              <a:t>change over time</a:t>
            </a:r>
          </a:p>
          <a:p>
            <a:pPr marL="285750" indent="-285750">
              <a:lnSpc>
                <a:spcPct val="150000"/>
              </a:lnSpc>
              <a:buFont typeface="Arial" panose="020B0604020202020204" pitchFamily="34" charset="0"/>
              <a:buChar char="•"/>
            </a:pPr>
            <a:endParaRPr lang="en-US" b="0" dirty="0" smtClean="0"/>
          </a:p>
        </p:txBody>
      </p:sp>
    </p:spTree>
    <p:extLst>
      <p:ext uri="{BB962C8B-B14F-4D97-AF65-F5344CB8AC3E}">
        <p14:creationId xmlns:p14="http://schemas.microsoft.com/office/powerpoint/2010/main" val="106018821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Goals</a:t>
            </a:r>
            <a:endParaRPr lang="en-US" dirty="0"/>
          </a:p>
        </p:txBody>
      </p:sp>
      <p:sp>
        <p:nvSpPr>
          <p:cNvPr id="4" name="TextBox 3"/>
          <p:cNvSpPr txBox="1"/>
          <p:nvPr/>
        </p:nvSpPr>
        <p:spPr>
          <a:xfrm>
            <a:off x="323528" y="843558"/>
            <a:ext cx="8208912" cy="3862596"/>
          </a:xfrm>
          <a:prstGeom prst="rect">
            <a:avLst/>
          </a:prstGeom>
          <a:noFill/>
        </p:spPr>
        <p:txBody>
          <a:bodyPr wrap="square" rtlCol="0">
            <a:spAutoFit/>
          </a:bodyPr>
          <a:lstStyle/>
          <a:p>
            <a:r>
              <a:rPr lang="en-US" b="1" dirty="0"/>
              <a:t>Design an online algorithm for processing VM creation requests that ensures </a:t>
            </a:r>
            <a:r>
              <a:rPr lang="en-US" b="1" dirty="0" smtClean="0"/>
              <a:t>efficient </a:t>
            </a:r>
            <a:r>
              <a:rPr lang="en-US" b="1" dirty="0"/>
              <a:t>resource allocation and </a:t>
            </a:r>
            <a:r>
              <a:rPr lang="en-US" b="1" dirty="0" smtClean="0"/>
              <a:t>utilization</a:t>
            </a:r>
          </a:p>
          <a:p>
            <a:endParaRPr lang="en-US" dirty="0"/>
          </a:p>
          <a:p>
            <a:r>
              <a:rPr lang="en-US" sz="2000" dirty="0" smtClean="0">
                <a:solidFill>
                  <a:srgbClr val="C00000"/>
                </a:solidFill>
              </a:rPr>
              <a:t>Relevant metrics</a:t>
            </a:r>
          </a:p>
          <a:p>
            <a:pPr marL="285750" indent="-285750">
              <a:lnSpc>
                <a:spcPct val="150000"/>
              </a:lnSpc>
              <a:buFont typeface="Arial" panose="020B0604020202020204" pitchFamily="34" charset="0"/>
              <a:buChar char="•"/>
            </a:pPr>
            <a:r>
              <a:rPr lang="en-US" dirty="0" smtClean="0"/>
              <a:t>Number of provisioned VMs</a:t>
            </a:r>
          </a:p>
          <a:p>
            <a:pPr marL="285750" indent="-285750">
              <a:lnSpc>
                <a:spcPct val="150000"/>
              </a:lnSpc>
              <a:buFont typeface="Arial" panose="020B0604020202020204" pitchFamily="34" charset="0"/>
              <a:buChar char="•"/>
            </a:pPr>
            <a:r>
              <a:rPr lang="en-US" dirty="0" smtClean="0"/>
              <a:t>Fragmentation index: how much free capacity can not be used (i.e. wasted)</a:t>
            </a:r>
          </a:p>
          <a:p>
            <a:pPr marL="285750" indent="-285750">
              <a:lnSpc>
                <a:spcPct val="150000"/>
              </a:lnSpc>
              <a:buFont typeface="Arial" panose="020B0604020202020204" pitchFamily="34" charset="0"/>
              <a:buChar char="•"/>
            </a:pPr>
            <a:r>
              <a:rPr lang="en-US" dirty="0" smtClean="0"/>
              <a:t>Resource allocation rate: ratio of allocated to total capacity</a:t>
            </a:r>
          </a:p>
          <a:p>
            <a:pPr marL="285750" indent="-285750">
              <a:lnSpc>
                <a:spcPct val="150000"/>
              </a:lnSpc>
              <a:buFont typeface="Arial" panose="020B0604020202020204" pitchFamily="34" charset="0"/>
              <a:buChar char="•"/>
            </a:pPr>
            <a:r>
              <a:rPr lang="en-US" dirty="0" smtClean="0"/>
              <a:t>Maximum number of used servers</a:t>
            </a:r>
          </a:p>
          <a:p>
            <a:pPr marL="285750" indent="-285750">
              <a:lnSpc>
                <a:spcPct val="150000"/>
              </a:lnSpc>
              <a:buFont typeface="Arial" panose="020B0604020202020204" pitchFamily="34" charset="0"/>
              <a:buChar char="•"/>
            </a:pPr>
            <a:r>
              <a:rPr lang="en-US" dirty="0" smtClean="0"/>
              <a:t>Total usage time/cost of servers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98456596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Evaluation Scenarios</a:t>
            </a:r>
            <a:endParaRPr lang="en-US" dirty="0"/>
          </a:p>
        </p:txBody>
      </p:sp>
      <p:sp>
        <p:nvSpPr>
          <p:cNvPr id="3" name="TextBox 2"/>
          <p:cNvSpPr txBox="1"/>
          <p:nvPr/>
        </p:nvSpPr>
        <p:spPr>
          <a:xfrm>
            <a:off x="395536" y="771550"/>
            <a:ext cx="8280920" cy="25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en-US" dirty="0"/>
              <a:t>Request sequence </a:t>
            </a:r>
            <a:r>
              <a:rPr lang="en-US" altLang="en-US" dirty="0" smtClean="0"/>
              <a:t>with create/delete actions is processed (until the first provisioning failure, end of sequence or other condition)</a:t>
            </a:r>
          </a:p>
          <a:p>
            <a:pPr marL="285750" indent="-285750">
              <a:lnSpc>
                <a:spcPct val="150000"/>
              </a:lnSpc>
              <a:buFont typeface="Arial" panose="020B0604020202020204" pitchFamily="34" charset="0"/>
              <a:buChar char="•"/>
            </a:pPr>
            <a:r>
              <a:rPr lang="en-US" altLang="en-US" dirty="0" smtClean="0"/>
              <a:t>Performance metrics are measured (in the final state or for the whole period)</a:t>
            </a:r>
          </a:p>
          <a:p>
            <a:pPr marL="285750" indent="-285750">
              <a:lnSpc>
                <a:spcPct val="150000"/>
              </a:lnSpc>
              <a:buFont typeface="Arial" panose="020B0604020202020204" pitchFamily="34" charset="0"/>
              <a:buChar char="•"/>
            </a:pPr>
            <a:endParaRPr lang="en-US" altLang="en-US" dirty="0" smtClean="0"/>
          </a:p>
          <a:p>
            <a:pPr marL="285750" indent="-285750">
              <a:lnSpc>
                <a:spcPct val="150000"/>
              </a:lnSpc>
              <a:buFont typeface="Arial" panose="020B0604020202020204" pitchFamily="34" charset="0"/>
              <a:buChar char="•"/>
            </a:pPr>
            <a:endParaRPr lang="en-US" dirty="0" smtClean="0"/>
          </a:p>
          <a:p>
            <a:pPr marL="742398" lvl="1" indent="-285750">
              <a:lnSpc>
                <a:spcPct val="150000"/>
              </a:lnSpc>
              <a:buFont typeface="Arial" panose="020B0604020202020204" pitchFamily="34" charset="0"/>
              <a:buChar char="•"/>
            </a:pPr>
            <a:endParaRPr lang="en-US" dirty="0" smtClean="0"/>
          </a:p>
        </p:txBody>
      </p:sp>
    </p:spTree>
    <p:extLst>
      <p:ext uri="{BB962C8B-B14F-4D97-AF65-F5344CB8AC3E}">
        <p14:creationId xmlns:p14="http://schemas.microsoft.com/office/powerpoint/2010/main" val="323939473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Problem Classification</a:t>
            </a:r>
            <a:endParaRPr lang="en-US" dirty="0"/>
          </a:p>
        </p:txBody>
      </p:sp>
      <p:sp>
        <p:nvSpPr>
          <p:cNvPr id="3" name="TextBox 2"/>
          <p:cNvSpPr txBox="1"/>
          <p:nvPr/>
        </p:nvSpPr>
        <p:spPr>
          <a:xfrm>
            <a:off x="395536" y="771550"/>
            <a:ext cx="8280920" cy="438581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1" dirty="0"/>
              <a:t>Online stochastic dynamic vector bin packing with NUMA constraints</a:t>
            </a:r>
          </a:p>
          <a:p>
            <a:pPr marL="285750" indent="-285750">
              <a:lnSpc>
                <a:spcPct val="150000"/>
              </a:lnSpc>
              <a:buFont typeface="Arial" panose="020B0604020202020204" pitchFamily="34" charset="0"/>
              <a:buChar char="•"/>
            </a:pPr>
            <a:r>
              <a:rPr lang="en-US" sz="1400" dirty="0"/>
              <a:t>Bin packing</a:t>
            </a:r>
          </a:p>
          <a:p>
            <a:pPr marL="742398" lvl="1" indent="-285750">
              <a:lnSpc>
                <a:spcPct val="150000"/>
              </a:lnSpc>
              <a:buFont typeface="Arial" panose="020B0604020202020204" pitchFamily="34" charset="0"/>
              <a:buChar char="•"/>
            </a:pPr>
            <a:r>
              <a:rPr lang="en-US" sz="1400" dirty="0"/>
              <a:t>Bins are identical, number of bins may be fixed</a:t>
            </a:r>
          </a:p>
          <a:p>
            <a:pPr marL="742398" lvl="1" indent="-285750">
              <a:lnSpc>
                <a:spcPct val="150000"/>
              </a:lnSpc>
              <a:buFont typeface="Arial" panose="020B0604020202020204" pitchFamily="34" charset="0"/>
              <a:buChar char="•"/>
            </a:pPr>
            <a:r>
              <a:rPr lang="en-US" sz="1400" dirty="0"/>
              <a:t>Items are from a finite set of configurations</a:t>
            </a:r>
          </a:p>
          <a:p>
            <a:pPr marL="742398" lvl="1" indent="-285750">
              <a:lnSpc>
                <a:spcPct val="150000"/>
              </a:lnSpc>
              <a:buFont typeface="Arial" panose="020B0604020202020204" pitchFamily="34" charset="0"/>
              <a:buChar char="•"/>
            </a:pPr>
            <a:r>
              <a:rPr lang="en-US" sz="1400" dirty="0"/>
              <a:t>NUMA constraints (shelves inside a box or nested sub-bins, and </a:t>
            </a:r>
            <a:r>
              <a:rPr lang="en-US" sz="1400" dirty="0" err="1"/>
              <a:t>splittable</a:t>
            </a:r>
            <a:r>
              <a:rPr lang="en-US" sz="1400" dirty="0"/>
              <a:t> items)</a:t>
            </a:r>
          </a:p>
          <a:p>
            <a:pPr marL="285750" indent="-285750">
              <a:lnSpc>
                <a:spcPct val="150000"/>
              </a:lnSpc>
              <a:buFont typeface="Arial" panose="020B0604020202020204" pitchFamily="34" charset="0"/>
              <a:buChar char="•"/>
            </a:pPr>
            <a:r>
              <a:rPr lang="en-US" sz="1400" dirty="0"/>
              <a:t>Multi-dimensional items and bins (multi-capacity or vector bin packing)</a:t>
            </a:r>
          </a:p>
          <a:p>
            <a:pPr marL="285750" indent="-285750">
              <a:lnSpc>
                <a:spcPct val="150000"/>
              </a:lnSpc>
              <a:buFont typeface="Arial" panose="020B0604020202020204" pitchFamily="34" charset="0"/>
              <a:buChar char="•"/>
            </a:pPr>
            <a:r>
              <a:rPr lang="en-US" sz="1400" dirty="0"/>
              <a:t>Items can depart (dynamic bin packing)</a:t>
            </a:r>
          </a:p>
          <a:p>
            <a:pPr marL="285750" indent="-285750">
              <a:lnSpc>
                <a:spcPct val="150000"/>
              </a:lnSpc>
              <a:buFont typeface="Arial" panose="020B0604020202020204" pitchFamily="34" charset="0"/>
              <a:buChar char="•"/>
            </a:pPr>
            <a:r>
              <a:rPr lang="en-US" sz="1400" dirty="0"/>
              <a:t>Items drawn from some (changing!) probability distribution (stochastic)</a:t>
            </a:r>
          </a:p>
          <a:p>
            <a:pPr marL="285750" indent="-285750">
              <a:lnSpc>
                <a:spcPct val="150000"/>
              </a:lnSpc>
              <a:buFont typeface="Arial" panose="020B0604020202020204" pitchFamily="34" charset="0"/>
              <a:buChar char="•"/>
            </a:pPr>
            <a:r>
              <a:rPr lang="en-US" sz="1400" dirty="0"/>
              <a:t>Items arrive dynamically, no knowledge of arrival and departure times (online)</a:t>
            </a:r>
          </a:p>
          <a:p>
            <a:pPr marL="285750" indent="-285750">
              <a:lnSpc>
                <a:spcPct val="150000"/>
              </a:lnSpc>
              <a:buFont typeface="Arial" panose="020B0604020202020204" pitchFamily="34" charset="0"/>
              <a:buChar char="•"/>
            </a:pPr>
            <a:r>
              <a:rPr lang="en-US" sz="1400" dirty="0"/>
              <a:t>Non-standard objectives</a:t>
            </a:r>
          </a:p>
          <a:p>
            <a:pPr marL="742398" lvl="1" indent="-285750">
              <a:lnSpc>
                <a:spcPct val="150000"/>
              </a:lnSpc>
              <a:buFont typeface="Arial" panose="020B0604020202020204" pitchFamily="34" charset="0"/>
              <a:buChar char="•"/>
            </a:pPr>
            <a:r>
              <a:rPr lang="en-US" sz="1400" dirty="0"/>
              <a:t>Maximize the total value of packed items</a:t>
            </a:r>
          </a:p>
          <a:p>
            <a:pPr marL="742398" lvl="1" indent="-285750">
              <a:lnSpc>
                <a:spcPct val="150000"/>
              </a:lnSpc>
              <a:buFont typeface="Arial" panose="020B0604020202020204" pitchFamily="34" charset="0"/>
              <a:buChar char="•"/>
            </a:pPr>
            <a:r>
              <a:rPr lang="en-US" sz="1400" dirty="0"/>
              <a:t>Minimize maximum number or total cost of used bins over time</a:t>
            </a:r>
          </a:p>
          <a:p>
            <a:pPr marL="285750" indent="-285750">
              <a:lnSpc>
                <a:spcPct val="150000"/>
              </a:lnSpc>
              <a:buFont typeface="Arial" panose="020B0604020202020204" pitchFamily="34" charset="0"/>
              <a:buChar char="•"/>
            </a:pPr>
            <a:endParaRPr lang="en-US" sz="1400" dirty="0" smtClean="0"/>
          </a:p>
        </p:txBody>
      </p:sp>
    </p:spTree>
    <p:extLst>
      <p:ext uri="{BB962C8B-B14F-4D97-AF65-F5344CB8AC3E}">
        <p14:creationId xmlns:p14="http://schemas.microsoft.com/office/powerpoint/2010/main" val="303255680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Unix 4.4 unknown"/>
  <p:tag name="AS_RELEASE_DATE" val="2018.10.31"/>
  <p:tag name="AS_TITLE" val="Aspose.Slides for Java"/>
  <p:tag name="AS_VERSION" val="18.10"/>
  <p:tag name="THINKCELLPRESENTATIONDONOTDELETE" val="&lt;?xml version=&quot;1.0&quot; encoding=&quot;UTF-16&quot; standalone=&quot;yes&quot;?&gt;&#10;&lt;root reqver=&quot;21047&quot;&gt;&lt;version val=&quot;23239&quot;/&gt;&lt;CPresentation id=&quot;1&quot;&gt;&lt;m_precDefaultNumber/&gt;&lt;m_precDefaultPercent/&gt;&lt;m_precDefaultDate/&gt;&lt;m_precDefaultYear/&gt;&lt;m_precDefaultQuarter/&gt;&lt;m_precDefaultMonth/&gt;&lt;m_precDefaultWeek/&gt;&lt;m_precDefaultDay/&gt;&lt;m_mruColor&gt;&lt;m_vecMRU length=&quot;1&quot;&gt;&lt;elem m_fUsage=&quot;1.00000000000000000000E+000&quot;&gt;&lt;m_msothmcolidx val=&quot;0&quot;/&gt;&lt;m_rgb r=&quot;f0&quot; g=&quot;ea&quot; b=&quot;75&quot;/&gt;&lt;m_ppcolschidx tagver0=&quot;23004&quot; tagname0=&quot;m_ppcolschidxUNRECOGNIZED&quot; val=&quot;0&quot;/&gt;&lt;m_nBrightness val=&quot;0&quot;/&gt;&lt;/elem&gt;&lt;/m_vecMRU&gt;&lt;/m_mruColor&gt;&lt;/CPresentation&gt;&lt;/root&gt;"/>
  <p:tag name="THINKCELLUNDODONOTDELETE" val="4"/>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封面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CW PPT">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6">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0F0"/>
        </a:solidFill>
        <a:ln>
          <a:solidFill>
            <a:schemeClr val="bg1">
              <a:lumMod val="95000"/>
            </a:schemeClr>
          </a:solidFill>
        </a:ln>
      </a:spPr>
      <a:bodyPr rtlCol="0" anchor="ctr"/>
      <a:lstStyle>
        <a:defPPr>
          <a:defRPr sz="1050" dirty="0" smtClean="0">
            <a:solidFill>
              <a:schemeClr val="tx1">
                <a:lumMod val="65000"/>
                <a:lumOff val="35000"/>
              </a:schemeClr>
            </a:solidFill>
            <a:latin typeface="+mj-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封面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CW PPT">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115430</TotalTime>
  <Words>1193</Words>
  <Application>Microsoft Office PowerPoint</Application>
  <PresentationFormat>全屏显示(16:9)</PresentationFormat>
  <Paragraphs>128</Paragraphs>
  <Slides>17</Slides>
  <Notes>8</Notes>
  <HiddenSlides>0</HiddenSlides>
  <MMClips>0</MMClips>
  <ScaleCrop>false</ScaleCrop>
  <HeadingPairs>
    <vt:vector size="8" baseType="variant">
      <vt:variant>
        <vt:lpstr>已用的字体</vt:lpstr>
      </vt:variant>
      <vt:variant>
        <vt:i4>20</vt:i4>
      </vt:variant>
      <vt:variant>
        <vt:lpstr>主题</vt:lpstr>
      </vt:variant>
      <vt:variant>
        <vt:i4>10</vt:i4>
      </vt:variant>
      <vt:variant>
        <vt:lpstr>嵌入 OLE 服务器</vt:lpstr>
      </vt:variant>
      <vt:variant>
        <vt:i4>1</vt:i4>
      </vt:variant>
      <vt:variant>
        <vt:lpstr>幻灯片标题</vt:lpstr>
      </vt:variant>
      <vt:variant>
        <vt:i4>17</vt:i4>
      </vt:variant>
    </vt:vector>
  </HeadingPairs>
  <TitlesOfParts>
    <vt:vector size="48" baseType="lpstr">
      <vt:lpstr>FrutigerNext LT Bold</vt:lpstr>
      <vt:lpstr>FrutigerNext LT Light</vt:lpstr>
      <vt:lpstr>FrutigerNext LT LightCn</vt:lpstr>
      <vt:lpstr>FrutigerNext LT Medium</vt:lpstr>
      <vt:lpstr>FrutigerNext LT Regular</vt:lpstr>
      <vt:lpstr>MS PGothic</vt:lpstr>
      <vt:lpstr>MS PGothic</vt:lpstr>
      <vt:lpstr>Tele-GroteskFet</vt:lpstr>
      <vt:lpstr>仿宋</vt:lpstr>
      <vt:lpstr>黑体</vt:lpstr>
      <vt:lpstr>华文细黑</vt:lpstr>
      <vt:lpstr>宋体</vt:lpstr>
      <vt:lpstr>微软雅黑</vt:lpstr>
      <vt:lpstr>Arial</vt:lpstr>
      <vt:lpstr>Arial Narrow</vt:lpstr>
      <vt:lpstr>Calibri</vt:lpstr>
      <vt:lpstr>Cambria Math</vt:lpstr>
      <vt:lpstr>Lucida Sans Unicode</vt:lpstr>
      <vt:lpstr>Times New Roman</vt:lpstr>
      <vt:lpstr>Wingdings</vt:lpstr>
      <vt:lpstr>2_封面01</vt:lpstr>
      <vt:lpstr>内容Copytext </vt:lpstr>
      <vt:lpstr>Thank you</vt:lpstr>
      <vt:lpstr>1_内容Copytext </vt:lpstr>
      <vt:lpstr>2_内容Copytext </vt:lpstr>
      <vt:lpstr>9_主题1</vt:lpstr>
      <vt:lpstr>4_内容Copytext </vt:lpstr>
      <vt:lpstr>封面01</vt:lpstr>
      <vt:lpstr>1_Thank you</vt:lpstr>
      <vt:lpstr>3_内容Copytext </vt:lpstr>
      <vt:lpstr>think-cell Slide</vt:lpstr>
      <vt:lpstr>PowerPoint 演示文稿</vt:lpstr>
      <vt:lpstr>Problem Introduction</vt:lpstr>
      <vt:lpstr>Scheduling of Virtual Machines in Cloud</vt:lpstr>
      <vt:lpstr>System and Workload Models</vt:lpstr>
      <vt:lpstr>Scheduling a Single VM</vt:lpstr>
      <vt:lpstr>Requirements and Assumptions</vt:lpstr>
      <vt:lpstr>Goals</vt:lpstr>
      <vt:lpstr>Evaluation Scenarios</vt:lpstr>
      <vt:lpstr>Problem Classification</vt:lpstr>
      <vt:lpstr>Challenges and Open Questions</vt:lpstr>
      <vt:lpstr>Problems Release</vt:lpstr>
      <vt:lpstr>PowerPoint 演示文稿</vt:lpstr>
      <vt:lpstr>PowerPoint 演示文稿</vt:lpstr>
      <vt:lpstr>PowerPoint 演示文稿</vt:lpstr>
      <vt:lpstr>Scenario 4 – Online-DMVP (Maximize Allocation Rate)</vt:lpstr>
      <vt:lpstr>Scenario 5 – Online-DMVP (Maximize Potential Sales Volume)</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战略工作逻辑</dc:title>
  <dc:creator>朱康辛</dc:creator>
  <cp:lastModifiedBy>zhouwenli</cp:lastModifiedBy>
  <cp:revision>2218</cp:revision>
  <dcterms:created xsi:type="dcterms:W3CDTF">2015-07-28T08:27:51Z</dcterms:created>
  <dcterms:modified xsi:type="dcterms:W3CDTF">2020-06-22T09:35:47Z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(3)qkAPTGCuZwJ44dzPkLJfEWvTktUYySa7ElJ4vWjpSBPMXv0sRsU4DVz7yGbn51sm2rMzPGgK
yUq1D/++He3YXj1Kc9GxftLjKrlVPaPGJM+lt68XoL2n/fPreRk342Ia+b3b5cH1YAHmJEal
Y0DeZj5wF6sO7PGLsaHFzFH49vZ6mTC9gdSb88MySAkfnq8NeVzBvBGZ8eaw6Z4XFaT52ex4
KKWJ8niGlLNuXY2Ueo</vt:lpwstr>
  </property>
  <property fmtid="{D5CDD505-2E9C-101B-9397-08002B2CF9AE}" pid="3" name="_2015_ms_pID_7253431">
    <vt:lpwstr>bjPe2VWV4hhbe4xxFjT55B2Di2gXEcIZtKbEU8HD6OEGKPU3v46Gv8
z5Jtks6RBrGOHm4wV11YRyiEzNLBpLcybrdkhxi5nNUZ6AZPoFx91M6MtKPnXHBDwRGjk+EM
nApGQhkrAX2akNBLBMmiyDCLBVYubitZXAQQWEry+lq8ggeF78rTaJLX7fCC/OGCqsc3Li2l
uP/deEekb9bvDDLO/mlzr663PMKKEzi7dRlr</vt:lpwstr>
  </property>
  <property fmtid="{D5CDD505-2E9C-101B-9397-08002B2CF9AE}" pid="4" name="_2015_ms_pID_7253432">
    <vt:lpwstr>GwzaT/GXvTjFNiYJzrR46/CZ30a4OynQSVw3
lcRN6TEiH+87D6LiLFln6V3aTJqF3z7tbbtRm9Py+BWj2cj8308=</vt:lpwstr>
  </property>
  <property fmtid="{D5CDD505-2E9C-101B-9397-08002B2CF9AE}" pid="5" name="_change">
    <vt:lpwstr/>
  </property>
  <property fmtid="{D5CDD505-2E9C-101B-9397-08002B2CF9AE}" pid="6" name="_full-control">
    <vt:lpwstr/>
  </property>
  <property fmtid="{D5CDD505-2E9C-101B-9397-08002B2CF9AE}" pid="7" name="_ms_pID_725343">
    <vt:lpwstr>(4)+mRI5gXQHovmfVtvGi8YEj8MNucGyGqF6+S9e0Cq/oHdRt7j1cQpCgfR2wT34wXo3ifSLdp2_x000d_
yKWO99KTItGSQ+TlzeBGJwsp349jT3IYFg4uIIAGN1Sr6+zVCJQ83zqXieIpRC0ddyp00XIe_x000d_
AGQKlhgmFM3HQOYoMc7WxtsaVOvJxMXiHg0qf/nNhokoPB4Wp9r/kNZ90e1txeJqHcJWACTu_x000d_
VqQv5ACQ2nD4EZ87NP</vt:lpwstr>
  </property>
  <property fmtid="{D5CDD505-2E9C-101B-9397-08002B2CF9AE}" pid="8" name="_ms_pID_7253431">
    <vt:lpwstr>px3Ik0ZLGzfQzcCJsqyA3kvMOARvCMBL8Dhd75pjtmUV1aC6+8Ocxe_x000d_
bTa5I8Vdm6Kj28DsD6+YWqoh2lvpINNVtub7jghbMZ2e2pMxL4FAIVSA3xq1LicoEfUbh+E3_x000d_
+mvpI/wSYvDz2t8u1JHubKvNV7JNQUiW7iXzGhZb8OEDRGzgpz/C2sKYFd3zk/zuyM8TKKtY_x000d_
I+kyilpsAB3ZpR2buezpdf7vRdHbktFqV01V</vt:lpwstr>
  </property>
  <property fmtid="{D5CDD505-2E9C-101B-9397-08002B2CF9AE}" pid="9" name="_ms_pID_7253432">
    <vt:lpwstr>bPscNl73h+KBMIOAsGC5BjFPwGo4c9Erl1dl_x000d_
vs9OFVH4nUw6/t2aDq73yszRyL3FPUhqCxmmmuwVQHBnVOI56+ChAskHL52OZcAKavGhiXII_x000d_
aFSH+fQOLCuyhbAuBRYHGK3Tn2LIm/L/CRUstyABzM1b5HQdNsEncFPMhWribToTFsuj6hAo_x000d_
mvmyMQyM4tgghZnUKjGMVJQFQC0Bt2gS/+gcFl+EcP/wCA/uiZjETW</vt:lpwstr>
  </property>
  <property fmtid="{D5CDD505-2E9C-101B-9397-08002B2CF9AE}" pid="10" name="_ms_pID_7253433">
    <vt:lpwstr>9m</vt:lpwstr>
  </property>
  <property fmtid="{D5CDD505-2E9C-101B-9397-08002B2CF9AE}" pid="11" name="_new_ms_pID_72543">
    <vt:lpwstr>(3)CzPKW+rG3IZWnntlvyJZ8TXcbUYbnE/AtxAcyn+2WzgeVo4ZiTCCUvjuybszsTO81um/9njs
nCWmXX8hdqYDkwtD07A4QR7d9G7pI65gOWppQByJQ+XwkzZWV/e8Ew7GX1KfDG045biFKWan
AI0p76747zwwdipwkNZ/RhURTaOrM4nzTp6qeyWY59WvBYE9mDcKNt7WkMC6+VTirULWbLnP
Z7WUd1YP/qtom1MYIS</vt:lpwstr>
  </property>
  <property fmtid="{D5CDD505-2E9C-101B-9397-08002B2CF9AE}" pid="12" name="_new_ms_pID_725431">
    <vt:lpwstr>e/entECcHyNoTvyq+HIimqgQOnGVwDHqlQz9PBKxQdYuCnp9eAVMs7
eZJi6vc8JNXhxlRDYEb+kmziK5GncDjYHUbWpZW5JPxN5HpntpURPhY2SqSRQfuus2ehdQvN
cR23Z5lWE0IT15cATC3ls9Gb+2VnSL597yAR4FO0Sg8JSoq+4fFflFn02iHEDikiBwMMA9Qd
Gq5npU6MaGwZOf/IM/mPkmNPoIsnxHETKuCX</vt:lpwstr>
  </property>
  <property fmtid="{D5CDD505-2E9C-101B-9397-08002B2CF9AE}" pid="13" name="_new_ms_pID_725432">
    <vt:lpwstr>3xZwpQLLWebrSWK/in74zFxgxWODOBd98YDg
azkuYwZGI1X30MlpYTd0j2WfIFlVrvrb4EvHyZh1p2XkMauMJt/ytYm1YE4Vh70i9jlSRWpq
ZKD4J0a47ZPiMCdAZSo9zA==</vt:lpwstr>
  </property>
  <property fmtid="{D5CDD505-2E9C-101B-9397-08002B2CF9AE}" pid="14" name="_readonly">
    <vt:lpwstr/>
  </property>
  <property fmtid="{D5CDD505-2E9C-101B-9397-08002B2CF9AE}" pid="15" name="sflag">
    <vt:lpwstr>1565057174</vt:lpwstr>
  </property>
</Properties>
</file>